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tbl>
      <w:tblPr>
        <w:tblW w:w="0" w:type="auto"/>
        <w:tblBorders>
          <w:left w:val="double" w:sz="18" w:space="0" w:color="1F4E79" w:themeColor="accent1" w:themeShade="80"/>
        </w:tblBorders>
        <w:tblLook w:val="0600" w:firstRow="0" w:lastRow="0" w:firstColumn="0" w:lastColumn="0" w:noHBand="1" w:noVBand="1"/>
      </w:tblPr>
      <w:tblGrid>
        <w:gridCol w:w="9292"/>
      </w:tblGrid>
      <w:tr w:rsidR="005C2CF2" w14:paraId="04AE4951" w14:textId="77777777" w:rsidTr="005C2CF2">
        <w:trPr>
          <w:trHeight w:val="900"/>
        </w:trPr>
        <w:tc>
          <w:tcPr>
            <w:tcW w:w="9350" w:type="dxa"/>
            <w:vAlign w:val="center"/>
          </w:tcPr>
          <w:p w14:paraId="77B9E293" w14:textId="77777777" w:rsidR="005C2CF2" w:rsidRDefault="00000000" w:rsidP="005C2CF2">
            <w:pPr>
              <w:pStyle w:val="Subtitle"/>
              <w:rPr>
                <w:rFonts w:asciiTheme="majorHAnsi" w:eastAsiaTheme="majorEastAsia" w:hAnsiTheme="majorHAnsi" w:cstheme="majorBidi"/>
                <w:b w:val="0"/>
                <w:bCs w:val="0"/>
                <w:caps/>
                <w:color w:val="1F4E79" w:themeColor="accent1" w:themeShade="80"/>
                <w:kern w:val="28"/>
                <w:sz w:val="38"/>
              </w:rPr>
            </w:pPr>
            <w:sdt>
              <w:sdtPr>
                <w:rPr>
                  <w:rFonts w:asciiTheme="majorHAnsi" w:eastAsiaTheme="majorEastAsia" w:hAnsiTheme="majorHAnsi" w:cstheme="majorBidi"/>
                  <w:b w:val="0"/>
                  <w:bCs w:val="0"/>
                  <w:caps/>
                  <w:color w:val="1F4E79" w:themeColor="accent1" w:themeShade="80"/>
                  <w:kern w:val="28"/>
                  <w:sz w:val="38"/>
                </w:rPr>
                <w:id w:val="2129963777"/>
                <w:placeholder>
                  <w:docPart w:val="6C5FBE8E5B542E47B5376996FDB075C9"/>
                </w:placeholder>
                <w:showingPlcHdr/>
                <w15:appearance w15:val="hidden"/>
              </w:sdtPr>
              <w:sdtContent>
                <w:r w:rsidR="005C2CF2" w:rsidRPr="005C2CF2">
                  <w:rPr>
                    <w:rStyle w:val="TitleChar"/>
                  </w:rPr>
                  <w:t>Happiest Valley Farms</w:t>
                </w:r>
              </w:sdtContent>
            </w:sdt>
            <w:r w:rsidR="005C2CF2">
              <w:rPr>
                <w:rFonts w:asciiTheme="majorHAnsi" w:eastAsiaTheme="majorEastAsia" w:hAnsiTheme="majorHAnsi" w:cstheme="majorBidi"/>
                <w:b w:val="0"/>
                <w:bCs w:val="0"/>
                <w:caps/>
                <w:color w:val="1F4E79" w:themeColor="accent1" w:themeShade="80"/>
                <w:kern w:val="28"/>
                <w:sz w:val="38"/>
              </w:rPr>
              <w:t xml:space="preserve"> </w:t>
            </w:r>
          </w:p>
          <w:p w14:paraId="31362175" w14:textId="77777777" w:rsidR="005C2CF2" w:rsidRPr="005C2CF2" w:rsidRDefault="00000000" w:rsidP="005C2CF2">
            <w:pPr>
              <w:pStyle w:val="Subtitle"/>
            </w:pPr>
            <w:sdt>
              <w:sdtPr>
                <w:id w:val="1020900712"/>
                <w:placeholder>
                  <w:docPart w:val="82BD829BBE6F204F9064CD6C52925BF4"/>
                </w:placeholder>
                <w:showingPlcHdr/>
                <w15:appearance w15:val="hidden"/>
              </w:sdtPr>
              <w:sdtContent>
                <w:r w:rsidR="005C2CF2" w:rsidRPr="005C2CF2">
                  <w:t>November 30, 2022</w:t>
                </w:r>
              </w:sdtContent>
            </w:sdt>
            <w:r w:rsidR="005C2CF2">
              <w:t xml:space="preserve"> </w:t>
            </w:r>
          </w:p>
        </w:tc>
      </w:tr>
    </w:tbl>
    <w:p w14:paraId="2D3F6AAA" w14:textId="77777777" w:rsidR="00C7576A" w:rsidRDefault="00C7576A" w:rsidP="005C2CF2"/>
    <w:p w14:paraId="74EBC51C" w14:textId="77777777" w:rsidR="00735CF9" w:rsidRDefault="00000000" w:rsidP="0065347E">
      <w:pPr>
        <w:pStyle w:val="InvoiceHeading"/>
      </w:pPr>
      <w:sdt>
        <w:sdtPr>
          <w:id w:val="468723047"/>
          <w:placeholder>
            <w:docPart w:val="1F750095A59F7E4C9E3B99F4008004A3"/>
          </w:placeholder>
          <w:showingPlcHdr/>
          <w15:appearance w15:val="hidden"/>
        </w:sdtPr>
        <w:sdtContent>
          <w:r w:rsidR="0065347E" w:rsidRPr="0065347E">
            <w:t xml:space="preserve">Invoice </w:t>
          </w:r>
          <w:r w:rsidR="005C2CF2" w:rsidRPr="0065347E">
            <w:t>#</w:t>
          </w:r>
        </w:sdtContent>
      </w:sdt>
      <w:sdt>
        <w:sdtPr>
          <w:id w:val="-909298136"/>
          <w:placeholder>
            <w:docPart w:val="03B8DACB8199E241931C8A5BF7AEC9E1"/>
          </w:placeholder>
          <w:temporary/>
          <w:showingPlcHdr/>
          <w15:appearance w15:val="hidden"/>
          <w:text/>
        </w:sdtPr>
        <w:sdtContent>
          <w:r w:rsidR="00C7576A">
            <w:t>1234</w:t>
          </w:r>
        </w:sdtContent>
      </w:sdt>
    </w:p>
    <w:tbl>
      <w:tblPr>
        <w:tblStyle w:val="InvoiceTable"/>
        <w:tblW w:w="5000" w:type="pct"/>
        <w:tblLook w:val="04A0" w:firstRow="1" w:lastRow="0" w:firstColumn="1" w:lastColumn="0" w:noHBand="0" w:noVBand="1"/>
        <w:tblDescription w:val="Bill To/Ship To"/>
      </w:tblPr>
      <w:tblGrid>
        <w:gridCol w:w="4675"/>
        <w:gridCol w:w="4675"/>
      </w:tblGrid>
      <w:tr w:rsidR="00735CF9" w14:paraId="4133C2B9" w14:textId="77777777" w:rsidTr="00735CF9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tcW w:w="2500" w:type="pct"/>
          </w:tcPr>
          <w:p w14:paraId="13F5BCB5" w14:textId="77777777" w:rsidR="00735CF9" w:rsidRDefault="00000000">
            <w:sdt>
              <w:sdtPr>
                <w:id w:val="359703362"/>
                <w:placeholder>
                  <w:docPart w:val="EEF48CCF99C8F843BCEAC8D26A540320"/>
                </w:placeholder>
                <w:showingPlcHdr/>
                <w15:appearance w15:val="hidden"/>
              </w:sdtPr>
              <w:sdtContent>
                <w:r w:rsidR="00591137" w:rsidRPr="00591137">
                  <w:t>Bill to</w:t>
                </w:r>
              </w:sdtContent>
            </w:sdt>
            <w:r w:rsidR="00591137">
              <w:t xml:space="preserve"> </w:t>
            </w:r>
          </w:p>
        </w:tc>
        <w:tc>
          <w:tcPr>
            <w:tcW w:w="2500" w:type="pct"/>
          </w:tcPr>
          <w:p w14:paraId="55553735" w14:textId="77777777" w:rsidR="00735CF9" w:rsidRDefault="00000000">
            <w:sdt>
              <w:sdtPr>
                <w:id w:val="278154673"/>
                <w:placeholder>
                  <w:docPart w:val="9B2B3821F10FBE448B299F6C094AC4D3"/>
                </w:placeholder>
                <w:showingPlcHdr/>
                <w15:appearance w15:val="hidden"/>
              </w:sdtPr>
              <w:sdtContent>
                <w:r w:rsidR="00591137" w:rsidRPr="00591137">
                  <w:t>Ship to</w:t>
                </w:r>
              </w:sdtContent>
            </w:sdt>
            <w:r w:rsidR="00591137">
              <w:t xml:space="preserve"> </w:t>
            </w:r>
          </w:p>
        </w:tc>
      </w:tr>
      <w:tr w:rsidR="00735CF9" w14:paraId="442C5FBE" w14:textId="77777777" w:rsidTr="00735CF9">
        <w:tc>
          <w:tcPr>
            <w:tcW w:w="2500" w:type="pct"/>
          </w:tcPr>
          <w:tbl>
            <w:tblPr>
              <w:tblW w:w="5000" w:type="pct"/>
              <w:tblCellMar>
                <w:left w:w="0" w:type="dxa"/>
                <w:right w:w="0" w:type="dxa"/>
              </w:tblCellMar>
              <w:tblLook w:val="04A0" w:firstRow="1" w:lastRow="0" w:firstColumn="1" w:lastColumn="0" w:noHBand="0" w:noVBand="1"/>
            </w:tblPr>
            <w:tblGrid>
              <w:gridCol w:w="1657"/>
              <w:gridCol w:w="2730"/>
            </w:tblGrid>
            <w:tr w:rsidR="00735CF9" w14:paraId="6050C0F1" w14:textId="77777777" w:rsidTr="005C2CF2">
              <w:tc>
                <w:tcPr>
                  <w:tcW w:w="1889" w:type="pct"/>
                  <w:tcMar>
                    <w:top w:w="144" w:type="dxa"/>
                  </w:tcMar>
                </w:tcPr>
                <w:p w14:paraId="79C1FE35" w14:textId="77777777" w:rsidR="00735CF9" w:rsidRDefault="00000000" w:rsidP="005C2CF2">
                  <w:pPr>
                    <w:pStyle w:val="FormHeading"/>
                  </w:pPr>
                  <w:sdt>
                    <w:sdtPr>
                      <w:id w:val="-805619851"/>
                      <w:placeholder>
                        <w:docPart w:val="43B901DFFF22C149955098BAEE10C025"/>
                      </w:placeholder>
                      <w:showingPlcHdr/>
                      <w15:appearance w15:val="hidden"/>
                    </w:sdtPr>
                    <w:sdtContent>
                      <w:r w:rsidR="005C2CF2" w:rsidRPr="005C2CF2">
                        <w:t>Customer</w:t>
                      </w:r>
                    </w:sdtContent>
                  </w:sdt>
                  <w:r w:rsidR="005C2CF2">
                    <w:t xml:space="preserve"> </w:t>
                  </w:r>
                </w:p>
              </w:tc>
              <w:tc>
                <w:tcPr>
                  <w:tcW w:w="3111" w:type="pct"/>
                  <w:tcMar>
                    <w:top w:w="144" w:type="dxa"/>
                  </w:tcMar>
                </w:tcPr>
                <w:p w14:paraId="224230A4" w14:textId="77777777" w:rsidR="00735CF9" w:rsidRDefault="00000000" w:rsidP="005C2CF2">
                  <w:pPr>
                    <w:pStyle w:val="FormText"/>
                  </w:pPr>
                  <w:sdt>
                    <w:sdtPr>
                      <w:id w:val="-1371756043"/>
                      <w:placeholder>
                        <w:docPart w:val="7FFB9A7ADC55FD46B91E92ED5C44A26F"/>
                      </w:placeholder>
                      <w:showingPlcHdr/>
                      <w15:appearance w15:val="hidden"/>
                    </w:sdtPr>
                    <w:sdtContent>
                      <w:r w:rsidR="0065347E" w:rsidRPr="0065347E">
                        <w:t>Henry Ross</w:t>
                      </w:r>
                    </w:sdtContent>
                  </w:sdt>
                  <w:r w:rsidR="005C2CF2">
                    <w:t xml:space="preserve"> </w:t>
                  </w:r>
                </w:p>
              </w:tc>
            </w:tr>
            <w:tr w:rsidR="00735CF9" w14:paraId="02A719A5" w14:textId="77777777">
              <w:tc>
                <w:tcPr>
                  <w:tcW w:w="1889" w:type="pct"/>
                </w:tcPr>
                <w:p w14:paraId="1506D4B1" w14:textId="77777777" w:rsidR="00735CF9" w:rsidRDefault="00000000">
                  <w:pPr>
                    <w:pStyle w:val="FormHeading"/>
                  </w:pPr>
                  <w:sdt>
                    <w:sdtPr>
                      <w:id w:val="-731389609"/>
                      <w:placeholder>
                        <w:docPart w:val="ABE0B7D948B8874FA934E4700733C940"/>
                      </w:placeholder>
                      <w:showingPlcHdr/>
                      <w15:appearance w15:val="hidden"/>
                    </w:sdtPr>
                    <w:sdtContent>
                      <w:r w:rsidR="005C2CF2" w:rsidRPr="005C2CF2">
                        <w:t>Customer ID#</w:t>
                      </w:r>
                    </w:sdtContent>
                  </w:sdt>
                  <w:r w:rsidR="005C2CF2">
                    <w:t xml:space="preserve"> </w:t>
                  </w:r>
                </w:p>
              </w:tc>
              <w:tc>
                <w:tcPr>
                  <w:tcW w:w="3111" w:type="pct"/>
                </w:tcPr>
                <w:p w14:paraId="421A366F" w14:textId="77777777" w:rsidR="00735CF9" w:rsidRDefault="00000000" w:rsidP="0065347E">
                  <w:pPr>
                    <w:pStyle w:val="FormText"/>
                  </w:pPr>
                  <w:sdt>
                    <w:sdtPr>
                      <w:id w:val="-162166708"/>
                      <w:placeholder>
                        <w:docPart w:val="28EA5D2C81B894438612059843BAA40B"/>
                      </w:placeholder>
                      <w:showingPlcHdr/>
                      <w15:appearance w15:val="hidden"/>
                    </w:sdtPr>
                    <w:sdtContent>
                      <w:r w:rsidR="0065347E" w:rsidRPr="0065347E">
                        <w:t>8675309</w:t>
                      </w:r>
                    </w:sdtContent>
                  </w:sdt>
                  <w:r w:rsidR="005C2CF2">
                    <w:t xml:space="preserve"> </w:t>
                  </w:r>
                </w:p>
              </w:tc>
            </w:tr>
            <w:tr w:rsidR="00735CF9" w14:paraId="61697401" w14:textId="77777777">
              <w:tc>
                <w:tcPr>
                  <w:tcW w:w="1889" w:type="pct"/>
                </w:tcPr>
                <w:p w14:paraId="5F8F6FD5" w14:textId="77777777" w:rsidR="00735CF9" w:rsidRDefault="00000000">
                  <w:pPr>
                    <w:pStyle w:val="FormHeading"/>
                  </w:pPr>
                  <w:sdt>
                    <w:sdtPr>
                      <w:id w:val="1264809986"/>
                      <w:placeholder>
                        <w:docPart w:val="9B40476F75D68B4F9035181CC1E9AD1C"/>
                      </w:placeholder>
                      <w:showingPlcHdr/>
                      <w15:appearance w15:val="hidden"/>
                    </w:sdtPr>
                    <w:sdtContent>
                      <w:r w:rsidR="005C2CF2" w:rsidRPr="005C2CF2">
                        <w:t>Address</w:t>
                      </w:r>
                    </w:sdtContent>
                  </w:sdt>
                  <w:r w:rsidR="005C2CF2">
                    <w:t xml:space="preserve"> </w:t>
                  </w:r>
                </w:p>
              </w:tc>
              <w:tc>
                <w:tcPr>
                  <w:tcW w:w="3111" w:type="pct"/>
                </w:tcPr>
                <w:p w14:paraId="1CC2349F" w14:textId="77777777" w:rsidR="00735CF9" w:rsidRDefault="00000000">
                  <w:pPr>
                    <w:pStyle w:val="FormText"/>
                  </w:pPr>
                  <w:sdt>
                    <w:sdtPr>
                      <w:id w:val="1442570045"/>
                      <w:placeholder>
                        <w:docPart w:val="150FD5604DCB744F8D5F201626478D22"/>
                      </w:placeholder>
                      <w:showingPlcHdr/>
                      <w15:appearance w15:val="hidden"/>
                    </w:sdtPr>
                    <w:sdtContent>
                      <w:r w:rsidR="0065347E" w:rsidRPr="0065347E">
                        <w:t>123 Avenue A, Metropolis</w:t>
                      </w:r>
                    </w:sdtContent>
                  </w:sdt>
                  <w:r w:rsidR="005C2CF2">
                    <w:t xml:space="preserve"> </w:t>
                  </w:r>
                </w:p>
              </w:tc>
            </w:tr>
            <w:tr w:rsidR="00735CF9" w14:paraId="5A2BA384" w14:textId="77777777">
              <w:tc>
                <w:tcPr>
                  <w:tcW w:w="1889" w:type="pct"/>
                </w:tcPr>
                <w:p w14:paraId="259425B4" w14:textId="77777777" w:rsidR="00735CF9" w:rsidRDefault="00000000">
                  <w:pPr>
                    <w:pStyle w:val="FormHeading"/>
                  </w:pPr>
                  <w:sdt>
                    <w:sdtPr>
                      <w:id w:val="312760990"/>
                      <w:placeholder>
                        <w:docPart w:val="E6E0AE1BEF372D488CF858074B1345F6"/>
                      </w:placeholder>
                      <w:showingPlcHdr/>
                      <w15:appearance w15:val="hidden"/>
                    </w:sdtPr>
                    <w:sdtContent>
                      <w:r w:rsidR="005C2CF2" w:rsidRPr="005C2CF2">
                        <w:t>Phone</w:t>
                      </w:r>
                    </w:sdtContent>
                  </w:sdt>
                  <w:r w:rsidR="005C2CF2">
                    <w:t xml:space="preserve"> </w:t>
                  </w:r>
                </w:p>
              </w:tc>
              <w:tc>
                <w:tcPr>
                  <w:tcW w:w="3111" w:type="pct"/>
                </w:tcPr>
                <w:p w14:paraId="3F772DFA" w14:textId="77777777" w:rsidR="00735CF9" w:rsidRDefault="00000000">
                  <w:pPr>
                    <w:pStyle w:val="FormText"/>
                  </w:pPr>
                  <w:sdt>
                    <w:sdtPr>
                      <w:id w:val="1724250592"/>
                      <w:placeholder>
                        <w:docPart w:val="ED0709E64D5C524CA0E39AB696E17302"/>
                      </w:placeholder>
                      <w:showingPlcHdr/>
                      <w15:appearance w15:val="hidden"/>
                    </w:sdtPr>
                    <w:sdtContent>
                      <w:r w:rsidR="0065347E" w:rsidRPr="0065347E">
                        <w:t>(123) 456-7890</w:t>
                      </w:r>
                    </w:sdtContent>
                  </w:sdt>
                  <w:r w:rsidR="005C2CF2">
                    <w:t xml:space="preserve"> </w:t>
                  </w:r>
                </w:p>
              </w:tc>
            </w:tr>
          </w:tbl>
          <w:p w14:paraId="572CD4AC" w14:textId="77777777" w:rsidR="00735CF9" w:rsidRDefault="00735CF9"/>
        </w:tc>
        <w:tc>
          <w:tcPr>
            <w:tcW w:w="2500" w:type="pct"/>
          </w:tcPr>
          <w:tbl>
            <w:tblPr>
              <w:tblW w:w="5000" w:type="pct"/>
              <w:tblCellMar>
                <w:left w:w="0" w:type="dxa"/>
                <w:right w:w="0" w:type="dxa"/>
              </w:tblCellMar>
              <w:tblLook w:val="04A0" w:firstRow="1" w:lastRow="0" w:firstColumn="1" w:lastColumn="0" w:noHBand="0" w:noVBand="1"/>
            </w:tblPr>
            <w:tblGrid>
              <w:gridCol w:w="1657"/>
              <w:gridCol w:w="2730"/>
            </w:tblGrid>
            <w:tr w:rsidR="00735CF9" w14:paraId="1157D491" w14:textId="77777777">
              <w:tc>
                <w:tcPr>
                  <w:tcW w:w="1889" w:type="pct"/>
                  <w:tcMar>
                    <w:top w:w="144" w:type="dxa"/>
                  </w:tcMar>
                </w:tcPr>
                <w:p w14:paraId="6DE79C87" w14:textId="77777777" w:rsidR="00735CF9" w:rsidRDefault="00000000">
                  <w:pPr>
                    <w:pStyle w:val="FormHeading"/>
                  </w:pPr>
                  <w:sdt>
                    <w:sdtPr>
                      <w:id w:val="-518862574"/>
                      <w:placeholder>
                        <w:docPart w:val="9C17EF777AEAF745981E94E530D2E0B2"/>
                      </w:placeholder>
                      <w:showingPlcHdr/>
                      <w15:appearance w15:val="hidden"/>
                    </w:sdtPr>
                    <w:sdtContent>
                      <w:r w:rsidR="005C2CF2" w:rsidRPr="005C2CF2">
                        <w:t>Recipient</w:t>
                      </w:r>
                    </w:sdtContent>
                  </w:sdt>
                  <w:r w:rsidR="005C2CF2">
                    <w:t xml:space="preserve"> </w:t>
                  </w:r>
                </w:p>
              </w:tc>
              <w:tc>
                <w:tcPr>
                  <w:tcW w:w="3111" w:type="pct"/>
                  <w:tcMar>
                    <w:top w:w="144" w:type="dxa"/>
                  </w:tcMar>
                </w:tcPr>
                <w:p w14:paraId="696CE346" w14:textId="77777777" w:rsidR="00735CF9" w:rsidRDefault="00000000">
                  <w:pPr>
                    <w:pStyle w:val="FormText"/>
                  </w:pPr>
                  <w:sdt>
                    <w:sdtPr>
                      <w:id w:val="-1496411079"/>
                      <w:placeholder>
                        <w:docPart w:val="0C20878F072250468AF49DBB3E14668D"/>
                      </w:placeholder>
                      <w:showingPlcHdr/>
                      <w15:appearance w15:val="hidden"/>
                    </w:sdtPr>
                    <w:sdtContent>
                      <w:r w:rsidR="00591137" w:rsidRPr="00591137">
                        <w:t>Henry Ross</w:t>
                      </w:r>
                    </w:sdtContent>
                  </w:sdt>
                  <w:r w:rsidR="005C2CF2">
                    <w:t xml:space="preserve"> </w:t>
                  </w:r>
                </w:p>
              </w:tc>
            </w:tr>
            <w:tr w:rsidR="00735CF9" w14:paraId="19F37C0F" w14:textId="77777777">
              <w:tc>
                <w:tcPr>
                  <w:tcW w:w="1889" w:type="pct"/>
                </w:tcPr>
                <w:p w14:paraId="718273DF" w14:textId="77777777" w:rsidR="00735CF9" w:rsidRPr="005C2CF2" w:rsidRDefault="00000000" w:rsidP="005C2CF2">
                  <w:pPr>
                    <w:pStyle w:val="FormHeading"/>
                  </w:pPr>
                  <w:sdt>
                    <w:sdtPr>
                      <w:id w:val="1207995435"/>
                      <w:placeholder>
                        <w:docPart w:val="F9D688A474536344BA03C9EAFA4CB38B"/>
                      </w:placeholder>
                      <w:showingPlcHdr/>
                      <w15:appearance w15:val="hidden"/>
                    </w:sdtPr>
                    <w:sdtContent>
                      <w:r w:rsidR="005C2CF2" w:rsidRPr="005C2CF2">
                        <w:t>Address</w:t>
                      </w:r>
                    </w:sdtContent>
                  </w:sdt>
                  <w:r w:rsidR="005C2CF2" w:rsidRPr="005C2CF2">
                    <w:t xml:space="preserve"> </w:t>
                  </w:r>
                </w:p>
              </w:tc>
              <w:tc>
                <w:tcPr>
                  <w:tcW w:w="3111" w:type="pct"/>
                </w:tcPr>
                <w:p w14:paraId="34A430DE" w14:textId="77777777" w:rsidR="00735CF9" w:rsidRDefault="00000000">
                  <w:pPr>
                    <w:pStyle w:val="FormText"/>
                  </w:pPr>
                  <w:sdt>
                    <w:sdtPr>
                      <w:id w:val="1150402421"/>
                      <w:placeholder>
                        <w:docPart w:val="25181A0AA03CD842AD131F3AA3B372F6"/>
                      </w:placeholder>
                      <w:showingPlcHdr/>
                      <w15:appearance w15:val="hidden"/>
                    </w:sdtPr>
                    <w:sdtContent>
                      <w:r w:rsidR="00591137" w:rsidRPr="00591137">
                        <w:t>123 Avenue A, Metropolis</w:t>
                      </w:r>
                    </w:sdtContent>
                  </w:sdt>
                  <w:r w:rsidR="005C2CF2">
                    <w:t xml:space="preserve"> </w:t>
                  </w:r>
                </w:p>
              </w:tc>
            </w:tr>
            <w:tr w:rsidR="00735CF9" w14:paraId="40F29A29" w14:textId="77777777">
              <w:tc>
                <w:tcPr>
                  <w:tcW w:w="1889" w:type="pct"/>
                </w:tcPr>
                <w:p w14:paraId="2CEB02E6" w14:textId="77777777" w:rsidR="00735CF9" w:rsidRPr="005C2CF2" w:rsidRDefault="00000000" w:rsidP="005C2CF2">
                  <w:pPr>
                    <w:pStyle w:val="FormHeading"/>
                  </w:pPr>
                  <w:sdt>
                    <w:sdtPr>
                      <w:id w:val="1974098217"/>
                      <w:placeholder>
                        <w:docPart w:val="92FC267F3648E24BBC30DC0E5D8D7661"/>
                      </w:placeholder>
                      <w:showingPlcHdr/>
                      <w15:appearance w15:val="hidden"/>
                    </w:sdtPr>
                    <w:sdtContent>
                      <w:r w:rsidR="005C2CF2" w:rsidRPr="005C2CF2">
                        <w:t>Phone</w:t>
                      </w:r>
                    </w:sdtContent>
                  </w:sdt>
                  <w:r w:rsidR="005C2CF2" w:rsidRPr="005C2CF2">
                    <w:t xml:space="preserve"> </w:t>
                  </w:r>
                </w:p>
              </w:tc>
              <w:tc>
                <w:tcPr>
                  <w:tcW w:w="3111" w:type="pct"/>
                </w:tcPr>
                <w:p w14:paraId="4EDAF4EA" w14:textId="77777777" w:rsidR="00735CF9" w:rsidRDefault="00000000">
                  <w:pPr>
                    <w:pStyle w:val="FormText"/>
                  </w:pPr>
                  <w:sdt>
                    <w:sdtPr>
                      <w:id w:val="-733848458"/>
                      <w:placeholder>
                        <w:docPart w:val="CD53FF19B1B43B4FA24CA43A64E7B611"/>
                      </w:placeholder>
                      <w:showingPlcHdr/>
                      <w15:appearance w15:val="hidden"/>
                    </w:sdtPr>
                    <w:sdtContent>
                      <w:r w:rsidR="00591137" w:rsidRPr="00591137">
                        <w:t>(123) 456-7890</w:t>
                      </w:r>
                    </w:sdtContent>
                  </w:sdt>
                  <w:r w:rsidR="00591137">
                    <w:t xml:space="preserve"> </w:t>
                  </w:r>
                </w:p>
              </w:tc>
            </w:tr>
          </w:tbl>
          <w:p w14:paraId="3610F8FA" w14:textId="77777777" w:rsidR="00735CF9" w:rsidRDefault="00735CF9"/>
        </w:tc>
      </w:tr>
      <w:tr w:rsidR="00735CF9" w14:paraId="48CC7496" w14:textId="77777777" w:rsidTr="00735CF9">
        <w:tc>
          <w:tcPr>
            <w:tcW w:w="2500" w:type="pct"/>
          </w:tcPr>
          <w:tbl>
            <w:tblPr>
              <w:tblW w:w="5000" w:type="pct"/>
              <w:tblCellMar>
                <w:left w:w="0" w:type="dxa"/>
                <w:right w:w="0" w:type="dxa"/>
              </w:tblCellMar>
              <w:tblLook w:val="04A0" w:firstRow="1" w:lastRow="0" w:firstColumn="1" w:lastColumn="0" w:noHBand="0" w:noVBand="1"/>
            </w:tblPr>
            <w:tblGrid>
              <w:gridCol w:w="1657"/>
              <w:gridCol w:w="2730"/>
            </w:tblGrid>
            <w:tr w:rsidR="00735CF9" w14:paraId="03A106ED" w14:textId="77777777">
              <w:tc>
                <w:tcPr>
                  <w:tcW w:w="1889" w:type="pct"/>
                  <w:tcMar>
                    <w:top w:w="144" w:type="dxa"/>
                  </w:tcMar>
                </w:tcPr>
                <w:p w14:paraId="7561DC74" w14:textId="77777777" w:rsidR="00735CF9" w:rsidRDefault="00000000">
                  <w:pPr>
                    <w:pStyle w:val="FormHeading"/>
                  </w:pPr>
                  <w:sdt>
                    <w:sdtPr>
                      <w:id w:val="-411616827"/>
                      <w:placeholder>
                        <w:docPart w:val="D65B12FCDD98E04BACF5472C2DADC429"/>
                      </w:placeholder>
                      <w:showingPlcHdr/>
                      <w15:appearance w15:val="hidden"/>
                    </w:sdtPr>
                    <w:sdtContent>
                      <w:r w:rsidR="005C2CF2" w:rsidRPr="005C2CF2">
                        <w:t>Payment Due</w:t>
                      </w:r>
                    </w:sdtContent>
                  </w:sdt>
                  <w:r w:rsidR="005C2CF2">
                    <w:t xml:space="preserve"> </w:t>
                  </w:r>
                </w:p>
              </w:tc>
              <w:tc>
                <w:tcPr>
                  <w:tcW w:w="3111" w:type="pct"/>
                  <w:tcMar>
                    <w:top w:w="144" w:type="dxa"/>
                  </w:tcMar>
                </w:tcPr>
                <w:p w14:paraId="46534594" w14:textId="77777777" w:rsidR="00735CF9" w:rsidRPr="005C2CF2" w:rsidRDefault="00000000" w:rsidP="005C2CF2">
                  <w:pPr>
                    <w:pStyle w:val="FormText"/>
                  </w:pPr>
                  <w:sdt>
                    <w:sdtPr>
                      <w:id w:val="-934975284"/>
                      <w:placeholder>
                        <w:docPart w:val="3DC6C5FFE9C84249972493BF90BF8F77"/>
                      </w:placeholder>
                      <w:showingPlcHdr/>
                      <w15:appearance w15:val="hidden"/>
                    </w:sdtPr>
                    <w:sdtContent>
                      <w:r w:rsidR="0065347E" w:rsidRPr="0065347E">
                        <w:t>December 30, 2022</w:t>
                      </w:r>
                    </w:sdtContent>
                  </w:sdt>
                  <w:r w:rsidR="0065347E">
                    <w:t xml:space="preserve"> </w:t>
                  </w:r>
                </w:p>
              </w:tc>
            </w:tr>
            <w:tr w:rsidR="00735CF9" w14:paraId="44F2DEC6" w14:textId="77777777">
              <w:tc>
                <w:tcPr>
                  <w:tcW w:w="1889" w:type="pct"/>
                </w:tcPr>
                <w:p w14:paraId="53936280" w14:textId="77777777" w:rsidR="00735CF9" w:rsidRDefault="00000000">
                  <w:pPr>
                    <w:pStyle w:val="FormHeading"/>
                  </w:pPr>
                  <w:sdt>
                    <w:sdtPr>
                      <w:id w:val="-985016791"/>
                      <w:placeholder>
                        <w:docPart w:val="0933C9849360EF458A61058E55C82B84"/>
                      </w:placeholder>
                      <w:showingPlcHdr/>
                      <w15:appearance w15:val="hidden"/>
                    </w:sdtPr>
                    <w:sdtContent>
                      <w:r w:rsidR="005C2CF2" w:rsidRPr="005C2CF2">
                        <w:t>Salesperson</w:t>
                      </w:r>
                    </w:sdtContent>
                  </w:sdt>
                  <w:r w:rsidR="005C2CF2">
                    <w:t xml:space="preserve"> </w:t>
                  </w:r>
                </w:p>
              </w:tc>
              <w:tc>
                <w:tcPr>
                  <w:tcW w:w="3111" w:type="pct"/>
                </w:tcPr>
                <w:p w14:paraId="5836AF60" w14:textId="77777777" w:rsidR="00735CF9" w:rsidRDefault="00000000">
                  <w:pPr>
                    <w:pStyle w:val="FormText"/>
                  </w:pPr>
                  <w:sdt>
                    <w:sdtPr>
                      <w:id w:val="1899549806"/>
                      <w:placeholder>
                        <w:docPart w:val="145CAB0D201D294AA1C5DFE54F00FEC1"/>
                      </w:placeholder>
                      <w:showingPlcHdr/>
                      <w15:appearance w15:val="hidden"/>
                    </w:sdtPr>
                    <w:sdtContent>
                      <w:r w:rsidR="0065347E" w:rsidRPr="0065347E">
                        <w:t>Luca Richter</w:t>
                      </w:r>
                    </w:sdtContent>
                  </w:sdt>
                  <w:r w:rsidR="005C2CF2">
                    <w:t xml:space="preserve"> </w:t>
                  </w:r>
                </w:p>
              </w:tc>
            </w:tr>
            <w:tr w:rsidR="00735CF9" w14:paraId="3FF23AEE" w14:textId="77777777">
              <w:tc>
                <w:tcPr>
                  <w:tcW w:w="1889" w:type="pct"/>
                </w:tcPr>
                <w:p w14:paraId="34593729" w14:textId="77777777" w:rsidR="00735CF9" w:rsidRDefault="00000000">
                  <w:pPr>
                    <w:pStyle w:val="FormHeading"/>
                  </w:pPr>
                  <w:sdt>
                    <w:sdtPr>
                      <w:id w:val="-711267854"/>
                      <w:placeholder>
                        <w:docPart w:val="F0180625A92A944BB792F8707BE91309"/>
                      </w:placeholder>
                      <w:showingPlcHdr/>
                      <w15:appearance w15:val="hidden"/>
                    </w:sdtPr>
                    <w:sdtContent>
                      <w:r w:rsidR="005C2CF2" w:rsidRPr="005C2CF2">
                        <w:t>Payment Terms</w:t>
                      </w:r>
                    </w:sdtContent>
                  </w:sdt>
                  <w:r w:rsidR="005C2CF2">
                    <w:t xml:space="preserve"> </w:t>
                  </w:r>
                </w:p>
              </w:tc>
              <w:tc>
                <w:tcPr>
                  <w:tcW w:w="3111" w:type="pct"/>
                </w:tcPr>
                <w:p w14:paraId="5DA5E294" w14:textId="77777777" w:rsidR="00735CF9" w:rsidRDefault="00000000">
                  <w:pPr>
                    <w:pStyle w:val="FormText"/>
                  </w:pPr>
                  <w:sdt>
                    <w:sdtPr>
                      <w:id w:val="-1108272810"/>
                      <w:placeholder>
                        <w:docPart w:val="69D5BD67F788954F9D5391B48ADFE240"/>
                      </w:placeholder>
                      <w:showingPlcHdr/>
                      <w15:appearance w15:val="hidden"/>
                    </w:sdtPr>
                    <w:sdtContent>
                      <w:r w:rsidR="0065347E" w:rsidRPr="0065347E">
                        <w:t>Cash or check</w:t>
                      </w:r>
                    </w:sdtContent>
                  </w:sdt>
                  <w:r w:rsidR="005C2CF2">
                    <w:t xml:space="preserve"> </w:t>
                  </w:r>
                </w:p>
              </w:tc>
            </w:tr>
          </w:tbl>
          <w:p w14:paraId="4ACB9D45" w14:textId="77777777" w:rsidR="00735CF9" w:rsidRDefault="00735CF9"/>
        </w:tc>
        <w:tc>
          <w:tcPr>
            <w:tcW w:w="2500" w:type="pct"/>
          </w:tcPr>
          <w:tbl>
            <w:tblPr>
              <w:tblW w:w="5000" w:type="pct"/>
              <w:tblCellMar>
                <w:left w:w="0" w:type="dxa"/>
                <w:right w:w="0" w:type="dxa"/>
              </w:tblCellMar>
              <w:tblLook w:val="04A0" w:firstRow="1" w:lastRow="0" w:firstColumn="1" w:lastColumn="0" w:noHBand="0" w:noVBand="1"/>
            </w:tblPr>
            <w:tblGrid>
              <w:gridCol w:w="1657"/>
              <w:gridCol w:w="2730"/>
            </w:tblGrid>
            <w:tr w:rsidR="00735CF9" w14:paraId="09C375F7" w14:textId="77777777">
              <w:tc>
                <w:tcPr>
                  <w:tcW w:w="1889" w:type="pct"/>
                  <w:tcMar>
                    <w:top w:w="144" w:type="dxa"/>
                  </w:tcMar>
                </w:tcPr>
                <w:p w14:paraId="005D2D9F" w14:textId="77777777" w:rsidR="00735CF9" w:rsidRPr="005C2CF2" w:rsidRDefault="00000000" w:rsidP="005C2CF2">
                  <w:pPr>
                    <w:pStyle w:val="FormHeading"/>
                  </w:pPr>
                  <w:sdt>
                    <w:sdtPr>
                      <w:id w:val="-383489022"/>
                      <w:placeholder>
                        <w:docPart w:val="5453EFC81853314F849400880D0E22AD"/>
                      </w:placeholder>
                      <w:showingPlcHdr/>
                      <w15:appearance w15:val="hidden"/>
                    </w:sdtPr>
                    <w:sdtContent>
                      <w:r w:rsidR="005C2CF2" w:rsidRPr="005C2CF2">
                        <w:t>Delivery Date</w:t>
                      </w:r>
                    </w:sdtContent>
                  </w:sdt>
                  <w:r w:rsidR="005C2CF2" w:rsidRPr="005C2CF2">
                    <w:t xml:space="preserve"> </w:t>
                  </w:r>
                </w:p>
              </w:tc>
              <w:tc>
                <w:tcPr>
                  <w:tcW w:w="3111" w:type="pct"/>
                  <w:tcMar>
                    <w:top w:w="144" w:type="dxa"/>
                  </w:tcMar>
                </w:tcPr>
                <w:p w14:paraId="11ABE02A" w14:textId="77777777" w:rsidR="00735CF9" w:rsidRDefault="00000000">
                  <w:pPr>
                    <w:pStyle w:val="FormText"/>
                  </w:pPr>
                  <w:sdt>
                    <w:sdtPr>
                      <w:id w:val="996145340"/>
                      <w:placeholder>
                        <w:docPart w:val="89E8A01079E800458DFD5881CC91EDE8"/>
                      </w:placeholder>
                      <w:showingPlcHdr/>
                      <w15:appearance w15:val="hidden"/>
                    </w:sdtPr>
                    <w:sdtContent>
                      <w:r w:rsidR="00591137" w:rsidRPr="00591137">
                        <w:t>December 7, 2022</w:t>
                      </w:r>
                    </w:sdtContent>
                  </w:sdt>
                  <w:r w:rsidR="00591137">
                    <w:t xml:space="preserve"> </w:t>
                  </w:r>
                </w:p>
              </w:tc>
            </w:tr>
            <w:tr w:rsidR="00735CF9" w14:paraId="259BE4AF" w14:textId="77777777">
              <w:tc>
                <w:tcPr>
                  <w:tcW w:w="1889" w:type="pct"/>
                </w:tcPr>
                <w:p w14:paraId="2A914A3F" w14:textId="77777777" w:rsidR="00735CF9" w:rsidRPr="005C2CF2" w:rsidRDefault="00000000" w:rsidP="005C2CF2">
                  <w:pPr>
                    <w:pStyle w:val="FormHeading"/>
                  </w:pPr>
                  <w:sdt>
                    <w:sdtPr>
                      <w:id w:val="-706024859"/>
                      <w:placeholder>
                        <w:docPart w:val="3F62D59B8BF5614097346172442954C7"/>
                      </w:placeholder>
                      <w:showingPlcHdr/>
                      <w15:appearance w15:val="hidden"/>
                    </w:sdtPr>
                    <w:sdtContent>
                      <w:r w:rsidR="005C2CF2" w:rsidRPr="005C2CF2">
                        <w:t>Shipping Method</w:t>
                      </w:r>
                    </w:sdtContent>
                  </w:sdt>
                  <w:r w:rsidR="005C2CF2" w:rsidRPr="005C2CF2">
                    <w:t xml:space="preserve"> </w:t>
                  </w:r>
                </w:p>
              </w:tc>
              <w:tc>
                <w:tcPr>
                  <w:tcW w:w="3111" w:type="pct"/>
                </w:tcPr>
                <w:p w14:paraId="22DA23CB" w14:textId="77777777" w:rsidR="00735CF9" w:rsidRDefault="00000000">
                  <w:pPr>
                    <w:pStyle w:val="FormText"/>
                  </w:pPr>
                  <w:sdt>
                    <w:sdtPr>
                      <w:id w:val="-827129734"/>
                      <w:placeholder>
                        <w:docPart w:val="848B62EC6BF7134AB83E7A91976F410D"/>
                      </w:placeholder>
                      <w:showingPlcHdr/>
                      <w15:appearance w15:val="hidden"/>
                    </w:sdtPr>
                    <w:sdtContent>
                      <w:r w:rsidR="00591137" w:rsidRPr="00591137">
                        <w:t>Ground</w:t>
                      </w:r>
                    </w:sdtContent>
                  </w:sdt>
                  <w:r w:rsidR="00591137">
                    <w:t xml:space="preserve"> </w:t>
                  </w:r>
                </w:p>
              </w:tc>
            </w:tr>
            <w:tr w:rsidR="00735CF9" w14:paraId="0B1869DA" w14:textId="77777777">
              <w:tc>
                <w:tcPr>
                  <w:tcW w:w="1889" w:type="pct"/>
                </w:tcPr>
                <w:p w14:paraId="68A0E16B" w14:textId="77777777" w:rsidR="00735CF9" w:rsidRPr="005C2CF2" w:rsidRDefault="00000000" w:rsidP="005C2CF2">
                  <w:pPr>
                    <w:pStyle w:val="FormHeading"/>
                  </w:pPr>
                  <w:sdt>
                    <w:sdtPr>
                      <w:id w:val="1421669748"/>
                      <w:placeholder>
                        <w:docPart w:val="16841A63390B764793B3E411EE595568"/>
                      </w:placeholder>
                      <w:showingPlcHdr/>
                      <w15:appearance w15:val="hidden"/>
                    </w:sdtPr>
                    <w:sdtContent>
                      <w:r w:rsidR="005C2CF2" w:rsidRPr="005C2CF2">
                        <w:t>Shipping Terms</w:t>
                      </w:r>
                    </w:sdtContent>
                  </w:sdt>
                  <w:r w:rsidR="005C2CF2" w:rsidRPr="005C2CF2">
                    <w:t xml:space="preserve"> </w:t>
                  </w:r>
                </w:p>
              </w:tc>
              <w:tc>
                <w:tcPr>
                  <w:tcW w:w="3111" w:type="pct"/>
                </w:tcPr>
                <w:p w14:paraId="7EF4A986" w14:textId="77777777" w:rsidR="00735CF9" w:rsidRDefault="00000000">
                  <w:pPr>
                    <w:pStyle w:val="FormText"/>
                  </w:pPr>
                  <w:sdt>
                    <w:sdtPr>
                      <w:id w:val="-930046157"/>
                      <w:placeholder>
                        <w:docPart w:val="862CD0746AA4BE499ECB98D62948EE85"/>
                      </w:placeholder>
                      <w:showingPlcHdr/>
                      <w15:appearance w15:val="hidden"/>
                    </w:sdtPr>
                    <w:sdtContent>
                      <w:r w:rsidR="00591137" w:rsidRPr="00591137">
                        <w:t>Returns not accepted</w:t>
                      </w:r>
                    </w:sdtContent>
                  </w:sdt>
                  <w:r w:rsidR="005C2CF2">
                    <w:t xml:space="preserve"> </w:t>
                  </w:r>
                </w:p>
              </w:tc>
            </w:tr>
          </w:tbl>
          <w:p w14:paraId="42A18086" w14:textId="77777777" w:rsidR="00735CF9" w:rsidRDefault="00735CF9"/>
        </w:tc>
      </w:tr>
    </w:tbl>
    <w:p w14:paraId="66A18B83" w14:textId="77777777" w:rsidR="00735CF9" w:rsidRDefault="00735CF9"/>
    <w:tbl>
      <w:tblPr>
        <w:tblStyle w:val="InvoiceTable"/>
        <w:tblW w:w="5000" w:type="pct"/>
        <w:tblLook w:val="04E0" w:firstRow="1" w:lastRow="1" w:firstColumn="1" w:lastColumn="0" w:noHBand="0" w:noVBand="1"/>
        <w:tblDescription w:val="Invoice Table"/>
      </w:tblPr>
      <w:tblGrid>
        <w:gridCol w:w="640"/>
        <w:gridCol w:w="761"/>
        <w:gridCol w:w="3611"/>
        <w:gridCol w:w="1446"/>
        <w:gridCol w:w="1446"/>
        <w:gridCol w:w="1446"/>
      </w:tblGrid>
      <w:tr w:rsidR="00735CF9" w14:paraId="5EC49D95" w14:textId="77777777" w:rsidTr="00735CF9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blHeader/>
        </w:trPr>
        <w:tc>
          <w:tcPr>
            <w:tcW w:w="343" w:type="pct"/>
          </w:tcPr>
          <w:p w14:paraId="5E720571" w14:textId="77777777" w:rsidR="00735CF9" w:rsidRDefault="00000000">
            <w:pPr>
              <w:jc w:val="center"/>
            </w:pPr>
            <w:sdt>
              <w:sdtPr>
                <w:id w:val="1275219298"/>
                <w:placeholder>
                  <w:docPart w:val="ECA6CC12CF96A644AC74CBB13D104BBF"/>
                </w:placeholder>
                <w:showingPlcHdr/>
                <w15:appearance w15:val="hidden"/>
              </w:sdtPr>
              <w:sdtContent>
                <w:r w:rsidR="00591137" w:rsidRPr="00591137">
                  <w:t>Qty.</w:t>
                </w:r>
              </w:sdtContent>
            </w:sdt>
            <w:r w:rsidR="00591137">
              <w:t xml:space="preserve"> </w:t>
            </w:r>
          </w:p>
        </w:tc>
        <w:tc>
          <w:tcPr>
            <w:tcW w:w="407" w:type="pct"/>
          </w:tcPr>
          <w:p w14:paraId="5747AC9F" w14:textId="77777777" w:rsidR="00735CF9" w:rsidRDefault="00000000">
            <w:pPr>
              <w:jc w:val="center"/>
            </w:pPr>
            <w:sdt>
              <w:sdtPr>
                <w:id w:val="1892771118"/>
                <w:placeholder>
                  <w:docPart w:val="6FE20445601E10489A5452D40ED53E2C"/>
                </w:placeholder>
                <w:showingPlcHdr/>
                <w15:appearance w15:val="hidden"/>
              </w:sdtPr>
              <w:sdtContent>
                <w:r w:rsidR="00591137" w:rsidRPr="00591137">
                  <w:t>Item#</w:t>
                </w:r>
              </w:sdtContent>
            </w:sdt>
            <w:r w:rsidR="00591137">
              <w:t xml:space="preserve"> </w:t>
            </w:r>
          </w:p>
        </w:tc>
        <w:tc>
          <w:tcPr>
            <w:tcW w:w="1931" w:type="pct"/>
          </w:tcPr>
          <w:p w14:paraId="73B6312A" w14:textId="77777777" w:rsidR="00735CF9" w:rsidRDefault="00000000">
            <w:sdt>
              <w:sdtPr>
                <w:id w:val="-341165494"/>
                <w:placeholder>
                  <w:docPart w:val="48152725D50BEF4F988C56EBD003CA44"/>
                </w:placeholder>
                <w:showingPlcHdr/>
                <w15:appearance w15:val="hidden"/>
              </w:sdtPr>
              <w:sdtContent>
                <w:r w:rsidR="00591137" w:rsidRPr="00591137">
                  <w:t>Description</w:t>
                </w:r>
              </w:sdtContent>
            </w:sdt>
            <w:r w:rsidR="00591137">
              <w:t xml:space="preserve"> </w:t>
            </w:r>
          </w:p>
        </w:tc>
        <w:tc>
          <w:tcPr>
            <w:tcW w:w="773" w:type="pct"/>
          </w:tcPr>
          <w:p w14:paraId="2F891D8E" w14:textId="77777777" w:rsidR="00735CF9" w:rsidRDefault="00000000">
            <w:sdt>
              <w:sdtPr>
                <w:id w:val="-249423055"/>
                <w:placeholder>
                  <w:docPart w:val="16B83AB6255C9844BBD5B315AD157D49"/>
                </w:placeholder>
                <w:showingPlcHdr/>
                <w15:appearance w15:val="hidden"/>
              </w:sdtPr>
              <w:sdtContent>
                <w:r w:rsidR="00591137" w:rsidRPr="00591137">
                  <w:t>Unit price</w:t>
                </w:r>
              </w:sdtContent>
            </w:sdt>
            <w:r w:rsidR="00591137">
              <w:t xml:space="preserve"> </w:t>
            </w:r>
          </w:p>
        </w:tc>
        <w:tc>
          <w:tcPr>
            <w:tcW w:w="773" w:type="pct"/>
          </w:tcPr>
          <w:p w14:paraId="3A3FAFD2" w14:textId="77777777" w:rsidR="00735CF9" w:rsidRDefault="00000000">
            <w:sdt>
              <w:sdtPr>
                <w:id w:val="-1620285810"/>
                <w:placeholder>
                  <w:docPart w:val="CE963B377EE64847A7E0C3FB0A8CBEE8"/>
                </w:placeholder>
                <w:showingPlcHdr/>
                <w15:appearance w15:val="hidden"/>
              </w:sdtPr>
              <w:sdtContent>
                <w:r w:rsidR="00591137" w:rsidRPr="00591137">
                  <w:t>Discount</w:t>
                </w:r>
              </w:sdtContent>
            </w:sdt>
            <w:r w:rsidR="00591137">
              <w:t xml:space="preserve"> </w:t>
            </w:r>
          </w:p>
        </w:tc>
        <w:tc>
          <w:tcPr>
            <w:tcW w:w="773" w:type="pct"/>
          </w:tcPr>
          <w:p w14:paraId="3848DFF5" w14:textId="77777777" w:rsidR="00735CF9" w:rsidRDefault="00000000">
            <w:sdt>
              <w:sdtPr>
                <w:id w:val="-220978842"/>
                <w:placeholder>
                  <w:docPart w:val="3F3E45CA4788E04C9D51AC3231482172"/>
                </w:placeholder>
                <w:showingPlcHdr/>
                <w15:appearance w15:val="hidden"/>
              </w:sdtPr>
              <w:sdtContent>
                <w:r w:rsidR="00591137" w:rsidRPr="00591137">
                  <w:t>Line total</w:t>
                </w:r>
              </w:sdtContent>
            </w:sdt>
            <w:r w:rsidR="00591137">
              <w:t xml:space="preserve"> </w:t>
            </w:r>
          </w:p>
        </w:tc>
      </w:tr>
      <w:tr w:rsidR="00735CF9" w14:paraId="59EC3004" w14:textId="77777777" w:rsidTr="00591137">
        <w:tc>
          <w:tcPr>
            <w:tcW w:w="343" w:type="pct"/>
          </w:tcPr>
          <w:p w14:paraId="37DE4654" w14:textId="77777777" w:rsidR="00735CF9" w:rsidRDefault="00000000" w:rsidP="00591137">
            <w:sdt>
              <w:sdtPr>
                <w:id w:val="-1558004531"/>
                <w:placeholder>
                  <w:docPart w:val="1C2C96328B2C7A48AF43693200F10ACC"/>
                </w:placeholder>
                <w:showingPlcHdr/>
                <w15:appearance w15:val="hidden"/>
              </w:sdtPr>
              <w:sdtContent>
                <w:r w:rsidR="00591137" w:rsidRPr="00591137">
                  <w:t>10</w:t>
                </w:r>
              </w:sdtContent>
            </w:sdt>
            <w:r w:rsidR="00591137">
              <w:t xml:space="preserve"> </w:t>
            </w:r>
          </w:p>
        </w:tc>
        <w:tc>
          <w:tcPr>
            <w:tcW w:w="407" w:type="pct"/>
          </w:tcPr>
          <w:p w14:paraId="653CDF40" w14:textId="77777777" w:rsidR="00735CF9" w:rsidRDefault="00000000" w:rsidP="00591137">
            <w:sdt>
              <w:sdtPr>
                <w:id w:val="490915950"/>
                <w:placeholder>
                  <w:docPart w:val="6A788966E0F6F8498653A38B918404CD"/>
                </w:placeholder>
                <w:showingPlcHdr/>
                <w15:appearance w15:val="hidden"/>
              </w:sdtPr>
              <w:sdtContent>
                <w:r w:rsidR="00591137" w:rsidRPr="00591137">
                  <w:t>123</w:t>
                </w:r>
              </w:sdtContent>
            </w:sdt>
            <w:r w:rsidR="00591137">
              <w:t xml:space="preserve"> </w:t>
            </w:r>
          </w:p>
        </w:tc>
        <w:tc>
          <w:tcPr>
            <w:tcW w:w="1931" w:type="pct"/>
          </w:tcPr>
          <w:p w14:paraId="6B4D992D" w14:textId="77777777" w:rsidR="00735CF9" w:rsidRDefault="00000000" w:rsidP="00591137">
            <w:sdt>
              <w:sdtPr>
                <w:id w:val="-251821039"/>
                <w:placeholder>
                  <w:docPart w:val="343C87C46B9D3B419F965814A12E9BF8"/>
                </w:placeholder>
                <w:showingPlcHdr/>
                <w15:appearance w15:val="hidden"/>
              </w:sdtPr>
              <w:sdtContent>
                <w:r w:rsidR="00591137" w:rsidRPr="00591137">
                  <w:t>Baby chicks</w:t>
                </w:r>
              </w:sdtContent>
            </w:sdt>
            <w:r w:rsidR="00591137">
              <w:t xml:space="preserve"> </w:t>
            </w:r>
          </w:p>
        </w:tc>
        <w:tc>
          <w:tcPr>
            <w:tcW w:w="773" w:type="pct"/>
          </w:tcPr>
          <w:p w14:paraId="1AFA4803" w14:textId="77777777" w:rsidR="00735CF9" w:rsidRDefault="00000000" w:rsidP="00591137">
            <w:pPr>
              <w:jc w:val="right"/>
            </w:pPr>
            <w:sdt>
              <w:sdtPr>
                <w:id w:val="1728488775"/>
                <w:placeholder>
                  <w:docPart w:val="30234F62886B0C42A88C0CDB47748E44"/>
                </w:placeholder>
                <w:showingPlcHdr/>
                <w15:appearance w15:val="hidden"/>
              </w:sdtPr>
              <w:sdtContent>
                <w:r w:rsidR="00591137" w:rsidRPr="00591137">
                  <w:t>5.00</w:t>
                </w:r>
              </w:sdtContent>
            </w:sdt>
            <w:r w:rsidR="00591137">
              <w:t xml:space="preserve"> </w:t>
            </w:r>
          </w:p>
        </w:tc>
        <w:tc>
          <w:tcPr>
            <w:tcW w:w="773" w:type="pct"/>
          </w:tcPr>
          <w:p w14:paraId="0EA96DE4" w14:textId="77777777" w:rsidR="00735CF9" w:rsidRDefault="00735CF9" w:rsidP="00591137">
            <w:pPr>
              <w:jc w:val="right"/>
            </w:pPr>
          </w:p>
        </w:tc>
        <w:tc>
          <w:tcPr>
            <w:tcW w:w="773" w:type="pct"/>
          </w:tcPr>
          <w:p w14:paraId="14E96C4B" w14:textId="77777777" w:rsidR="00735CF9" w:rsidRDefault="00000000" w:rsidP="00591137">
            <w:pPr>
              <w:jc w:val="right"/>
            </w:pPr>
            <w:sdt>
              <w:sdtPr>
                <w:id w:val="-1750879979"/>
                <w:placeholder>
                  <w:docPart w:val="27D76BECBA5101458D764B9353BA385A"/>
                </w:placeholder>
                <w:showingPlcHdr/>
                <w15:appearance w15:val="hidden"/>
              </w:sdtPr>
              <w:sdtContent>
                <w:r w:rsidR="00591137" w:rsidRPr="00591137">
                  <w:t>50.00</w:t>
                </w:r>
              </w:sdtContent>
            </w:sdt>
            <w:r w:rsidR="00591137">
              <w:t xml:space="preserve"> </w:t>
            </w:r>
          </w:p>
        </w:tc>
      </w:tr>
      <w:tr w:rsidR="00735CF9" w14:paraId="005467F2" w14:textId="77777777" w:rsidTr="00591137">
        <w:tc>
          <w:tcPr>
            <w:tcW w:w="343" w:type="pct"/>
          </w:tcPr>
          <w:p w14:paraId="54FB0130" w14:textId="77777777" w:rsidR="00735CF9" w:rsidRDefault="00000000" w:rsidP="00591137">
            <w:sdt>
              <w:sdtPr>
                <w:id w:val="-1143431177"/>
                <w:placeholder>
                  <w:docPart w:val="B7E8CA09645BEE4C867DBE7FF95B4825"/>
                </w:placeholder>
                <w:showingPlcHdr/>
                <w15:appearance w15:val="hidden"/>
              </w:sdtPr>
              <w:sdtContent>
                <w:r w:rsidR="00591137" w:rsidRPr="00591137">
                  <w:t>2</w:t>
                </w:r>
              </w:sdtContent>
            </w:sdt>
            <w:r w:rsidR="00591137">
              <w:t xml:space="preserve"> </w:t>
            </w:r>
          </w:p>
        </w:tc>
        <w:tc>
          <w:tcPr>
            <w:tcW w:w="407" w:type="pct"/>
          </w:tcPr>
          <w:p w14:paraId="3C697251" w14:textId="77777777" w:rsidR="00735CF9" w:rsidRDefault="00000000" w:rsidP="00591137">
            <w:sdt>
              <w:sdtPr>
                <w:id w:val="-853113152"/>
                <w:placeholder>
                  <w:docPart w:val="D626A661DFEF3F4F938CD973422D68BA"/>
                </w:placeholder>
                <w:showingPlcHdr/>
                <w15:appearance w15:val="hidden"/>
              </w:sdtPr>
              <w:sdtContent>
                <w:r w:rsidR="00591137" w:rsidRPr="00591137">
                  <w:t>444</w:t>
                </w:r>
              </w:sdtContent>
            </w:sdt>
            <w:r w:rsidR="00591137">
              <w:t xml:space="preserve"> </w:t>
            </w:r>
          </w:p>
        </w:tc>
        <w:tc>
          <w:tcPr>
            <w:tcW w:w="1931" w:type="pct"/>
          </w:tcPr>
          <w:p w14:paraId="34536C23" w14:textId="77777777" w:rsidR="00735CF9" w:rsidRDefault="00000000" w:rsidP="00591137">
            <w:sdt>
              <w:sdtPr>
                <w:id w:val="1425844609"/>
                <w:placeholder>
                  <w:docPart w:val="A06A37EE9F2531498C718E557CCB8C0E"/>
                </w:placeholder>
                <w:showingPlcHdr/>
                <w15:appearance w15:val="hidden"/>
              </w:sdtPr>
              <w:sdtContent>
                <w:r w:rsidR="00591137" w:rsidRPr="00591137">
                  <w:t>Heat lamps</w:t>
                </w:r>
              </w:sdtContent>
            </w:sdt>
            <w:r w:rsidR="00591137">
              <w:t xml:space="preserve"> </w:t>
            </w:r>
          </w:p>
        </w:tc>
        <w:tc>
          <w:tcPr>
            <w:tcW w:w="773" w:type="pct"/>
          </w:tcPr>
          <w:p w14:paraId="7F6844F7" w14:textId="77777777" w:rsidR="00735CF9" w:rsidRDefault="00000000" w:rsidP="00591137">
            <w:pPr>
              <w:jc w:val="right"/>
            </w:pPr>
            <w:sdt>
              <w:sdtPr>
                <w:id w:val="-224225886"/>
                <w:placeholder>
                  <w:docPart w:val="CB8BEE0E7E502D4BBA951A49EEBD4709"/>
                </w:placeholder>
                <w:showingPlcHdr/>
                <w15:appearance w15:val="hidden"/>
              </w:sdtPr>
              <w:sdtContent>
                <w:r w:rsidR="00591137" w:rsidRPr="00591137">
                  <w:t>24.00</w:t>
                </w:r>
              </w:sdtContent>
            </w:sdt>
            <w:r w:rsidR="00591137">
              <w:t xml:space="preserve"> </w:t>
            </w:r>
          </w:p>
        </w:tc>
        <w:tc>
          <w:tcPr>
            <w:tcW w:w="773" w:type="pct"/>
          </w:tcPr>
          <w:p w14:paraId="5E2AB828" w14:textId="77777777" w:rsidR="00735CF9" w:rsidRDefault="00735CF9" w:rsidP="00591137">
            <w:pPr>
              <w:jc w:val="right"/>
            </w:pPr>
          </w:p>
        </w:tc>
        <w:tc>
          <w:tcPr>
            <w:tcW w:w="773" w:type="pct"/>
          </w:tcPr>
          <w:p w14:paraId="27E7BD42" w14:textId="77777777" w:rsidR="00735CF9" w:rsidRDefault="00000000" w:rsidP="00591137">
            <w:pPr>
              <w:jc w:val="right"/>
            </w:pPr>
            <w:sdt>
              <w:sdtPr>
                <w:id w:val="-1364747611"/>
                <w:placeholder>
                  <w:docPart w:val="C2A0120F619EAA4D8C9484A97054D362"/>
                </w:placeholder>
                <w:showingPlcHdr/>
                <w15:appearance w15:val="hidden"/>
              </w:sdtPr>
              <w:sdtContent>
                <w:r w:rsidR="00591137" w:rsidRPr="00591137">
                  <w:t>48.00</w:t>
                </w:r>
              </w:sdtContent>
            </w:sdt>
            <w:r w:rsidR="00591137">
              <w:t xml:space="preserve"> </w:t>
            </w:r>
          </w:p>
        </w:tc>
      </w:tr>
      <w:tr w:rsidR="00735CF9" w14:paraId="2CA3C43F" w14:textId="77777777" w:rsidTr="00591137">
        <w:tc>
          <w:tcPr>
            <w:tcW w:w="343" w:type="pct"/>
          </w:tcPr>
          <w:p w14:paraId="41244FA8" w14:textId="77777777" w:rsidR="00735CF9" w:rsidRDefault="00000000" w:rsidP="00591137">
            <w:sdt>
              <w:sdtPr>
                <w:id w:val="-294444182"/>
                <w:placeholder>
                  <w:docPart w:val="7FD5B51173B4BF4190C5414C66AFDCD5"/>
                </w:placeholder>
                <w:showingPlcHdr/>
                <w15:appearance w15:val="hidden"/>
              </w:sdtPr>
              <w:sdtContent>
                <w:r w:rsidR="00591137" w:rsidRPr="00591137">
                  <w:t>6</w:t>
                </w:r>
              </w:sdtContent>
            </w:sdt>
            <w:r w:rsidR="00591137">
              <w:t xml:space="preserve"> </w:t>
            </w:r>
          </w:p>
        </w:tc>
        <w:tc>
          <w:tcPr>
            <w:tcW w:w="407" w:type="pct"/>
          </w:tcPr>
          <w:p w14:paraId="2910C856" w14:textId="77777777" w:rsidR="00735CF9" w:rsidRDefault="00000000" w:rsidP="00591137">
            <w:sdt>
              <w:sdtPr>
                <w:id w:val="-963343097"/>
                <w:placeholder>
                  <w:docPart w:val="C4CF7D88B044264ABBF02DCEB7CADBA6"/>
                </w:placeholder>
                <w:showingPlcHdr/>
                <w15:appearance w15:val="hidden"/>
              </w:sdtPr>
              <w:sdtContent>
                <w:r w:rsidR="00591137" w:rsidRPr="00591137">
                  <w:t>120</w:t>
                </w:r>
              </w:sdtContent>
            </w:sdt>
            <w:r w:rsidR="00591137">
              <w:t xml:space="preserve"> </w:t>
            </w:r>
          </w:p>
        </w:tc>
        <w:tc>
          <w:tcPr>
            <w:tcW w:w="1931" w:type="pct"/>
          </w:tcPr>
          <w:p w14:paraId="03E2471D" w14:textId="77777777" w:rsidR="00735CF9" w:rsidRDefault="00000000" w:rsidP="00591137">
            <w:sdt>
              <w:sdtPr>
                <w:id w:val="224039581"/>
                <w:placeholder>
                  <w:docPart w:val="6ED7E635F0F5A644882F2851E4396C75"/>
                </w:placeholder>
                <w:showingPlcHdr/>
                <w15:appearance w15:val="hidden"/>
              </w:sdtPr>
              <w:sdtContent>
                <w:r w:rsidR="00591137" w:rsidRPr="00591137">
                  <w:t>Chicken roosts</w:t>
                </w:r>
              </w:sdtContent>
            </w:sdt>
            <w:r w:rsidR="00591137">
              <w:t xml:space="preserve"> </w:t>
            </w:r>
          </w:p>
        </w:tc>
        <w:tc>
          <w:tcPr>
            <w:tcW w:w="773" w:type="pct"/>
          </w:tcPr>
          <w:p w14:paraId="1ACEDC09" w14:textId="77777777" w:rsidR="00735CF9" w:rsidRDefault="00000000" w:rsidP="00591137">
            <w:pPr>
              <w:jc w:val="right"/>
            </w:pPr>
            <w:sdt>
              <w:sdtPr>
                <w:id w:val="-350332402"/>
                <w:placeholder>
                  <w:docPart w:val="FCE487B58E5C7E429FAABBA8753A9BF8"/>
                </w:placeholder>
                <w:showingPlcHdr/>
                <w15:appearance w15:val="hidden"/>
              </w:sdtPr>
              <w:sdtContent>
                <w:r w:rsidR="00591137" w:rsidRPr="00591137">
                  <w:t>30.00</w:t>
                </w:r>
              </w:sdtContent>
            </w:sdt>
            <w:r w:rsidR="00591137">
              <w:t xml:space="preserve"> </w:t>
            </w:r>
          </w:p>
        </w:tc>
        <w:tc>
          <w:tcPr>
            <w:tcW w:w="773" w:type="pct"/>
          </w:tcPr>
          <w:p w14:paraId="0CDBF71A" w14:textId="77777777" w:rsidR="00735CF9" w:rsidRDefault="00735CF9" w:rsidP="00591137">
            <w:pPr>
              <w:jc w:val="right"/>
            </w:pPr>
          </w:p>
        </w:tc>
        <w:tc>
          <w:tcPr>
            <w:tcW w:w="773" w:type="pct"/>
          </w:tcPr>
          <w:p w14:paraId="6DA34BE7" w14:textId="77777777" w:rsidR="00735CF9" w:rsidRDefault="00000000" w:rsidP="00591137">
            <w:pPr>
              <w:jc w:val="right"/>
            </w:pPr>
            <w:sdt>
              <w:sdtPr>
                <w:id w:val="-854033896"/>
                <w:placeholder>
                  <w:docPart w:val="E6B7203563AC3B47B6ED85800D4FE4BF"/>
                </w:placeholder>
                <w:showingPlcHdr/>
                <w15:appearance w15:val="hidden"/>
              </w:sdtPr>
              <w:sdtContent>
                <w:r w:rsidR="00591137" w:rsidRPr="00591137">
                  <w:t>180.00</w:t>
                </w:r>
              </w:sdtContent>
            </w:sdt>
            <w:r w:rsidR="00591137">
              <w:t xml:space="preserve"> </w:t>
            </w:r>
          </w:p>
        </w:tc>
      </w:tr>
      <w:tr w:rsidR="00735CF9" w14:paraId="412AAFD6" w14:textId="77777777" w:rsidTr="00735CF9">
        <w:tc>
          <w:tcPr>
            <w:tcW w:w="343" w:type="pct"/>
          </w:tcPr>
          <w:p w14:paraId="21AC6AF2" w14:textId="77777777" w:rsidR="00735CF9" w:rsidRDefault="00735CF9">
            <w:pPr>
              <w:jc w:val="center"/>
            </w:pPr>
          </w:p>
        </w:tc>
        <w:tc>
          <w:tcPr>
            <w:tcW w:w="407" w:type="pct"/>
          </w:tcPr>
          <w:p w14:paraId="6E8F9962" w14:textId="77777777" w:rsidR="00735CF9" w:rsidRDefault="00735CF9">
            <w:pPr>
              <w:jc w:val="center"/>
            </w:pPr>
          </w:p>
        </w:tc>
        <w:tc>
          <w:tcPr>
            <w:tcW w:w="1931" w:type="pct"/>
          </w:tcPr>
          <w:p w14:paraId="15FC2BC8" w14:textId="77777777" w:rsidR="00735CF9" w:rsidRDefault="00735CF9"/>
        </w:tc>
        <w:tc>
          <w:tcPr>
            <w:tcW w:w="773" w:type="pct"/>
          </w:tcPr>
          <w:p w14:paraId="06284FC8" w14:textId="77777777" w:rsidR="00735CF9" w:rsidRDefault="00735CF9">
            <w:pPr>
              <w:jc w:val="right"/>
            </w:pPr>
          </w:p>
        </w:tc>
        <w:tc>
          <w:tcPr>
            <w:tcW w:w="773" w:type="pct"/>
          </w:tcPr>
          <w:p w14:paraId="53896101" w14:textId="77777777" w:rsidR="00735CF9" w:rsidRDefault="00735CF9">
            <w:pPr>
              <w:jc w:val="right"/>
            </w:pPr>
          </w:p>
        </w:tc>
        <w:tc>
          <w:tcPr>
            <w:tcW w:w="773" w:type="pct"/>
          </w:tcPr>
          <w:p w14:paraId="585B49CA" w14:textId="77777777" w:rsidR="00735CF9" w:rsidRDefault="00735CF9">
            <w:pPr>
              <w:jc w:val="right"/>
            </w:pPr>
          </w:p>
        </w:tc>
      </w:tr>
      <w:tr w:rsidR="00735CF9" w14:paraId="67AAA3E3" w14:textId="77777777" w:rsidTr="00735CF9">
        <w:tc>
          <w:tcPr>
            <w:tcW w:w="343" w:type="pct"/>
          </w:tcPr>
          <w:p w14:paraId="1DA87C56" w14:textId="77777777" w:rsidR="00735CF9" w:rsidRDefault="00735CF9">
            <w:pPr>
              <w:jc w:val="center"/>
            </w:pPr>
          </w:p>
        </w:tc>
        <w:tc>
          <w:tcPr>
            <w:tcW w:w="407" w:type="pct"/>
          </w:tcPr>
          <w:p w14:paraId="63B6AFAE" w14:textId="77777777" w:rsidR="00735CF9" w:rsidRDefault="00735CF9">
            <w:pPr>
              <w:jc w:val="center"/>
            </w:pPr>
          </w:p>
        </w:tc>
        <w:tc>
          <w:tcPr>
            <w:tcW w:w="1931" w:type="pct"/>
          </w:tcPr>
          <w:p w14:paraId="727E8824" w14:textId="77777777" w:rsidR="00735CF9" w:rsidRDefault="00735CF9"/>
        </w:tc>
        <w:tc>
          <w:tcPr>
            <w:tcW w:w="773" w:type="pct"/>
          </w:tcPr>
          <w:p w14:paraId="7B39B66D" w14:textId="77777777" w:rsidR="00735CF9" w:rsidRDefault="00735CF9">
            <w:pPr>
              <w:jc w:val="right"/>
            </w:pPr>
          </w:p>
        </w:tc>
        <w:tc>
          <w:tcPr>
            <w:tcW w:w="773" w:type="pct"/>
          </w:tcPr>
          <w:p w14:paraId="70185C6B" w14:textId="77777777" w:rsidR="00735CF9" w:rsidRDefault="00735CF9">
            <w:pPr>
              <w:jc w:val="right"/>
            </w:pPr>
          </w:p>
        </w:tc>
        <w:tc>
          <w:tcPr>
            <w:tcW w:w="773" w:type="pct"/>
          </w:tcPr>
          <w:p w14:paraId="719E7991" w14:textId="77777777" w:rsidR="00735CF9" w:rsidRDefault="00735CF9">
            <w:pPr>
              <w:jc w:val="right"/>
            </w:pPr>
          </w:p>
        </w:tc>
      </w:tr>
      <w:tr w:rsidR="00735CF9" w14:paraId="154C0687" w14:textId="77777777" w:rsidTr="00735CF9">
        <w:tc>
          <w:tcPr>
            <w:tcW w:w="343" w:type="pct"/>
          </w:tcPr>
          <w:p w14:paraId="185E312E" w14:textId="77777777" w:rsidR="00735CF9" w:rsidRDefault="00735CF9">
            <w:pPr>
              <w:jc w:val="center"/>
            </w:pPr>
          </w:p>
        </w:tc>
        <w:tc>
          <w:tcPr>
            <w:tcW w:w="407" w:type="pct"/>
          </w:tcPr>
          <w:p w14:paraId="709172E5" w14:textId="77777777" w:rsidR="00735CF9" w:rsidRDefault="00735CF9">
            <w:pPr>
              <w:jc w:val="center"/>
            </w:pPr>
          </w:p>
        </w:tc>
        <w:tc>
          <w:tcPr>
            <w:tcW w:w="1931" w:type="pct"/>
          </w:tcPr>
          <w:p w14:paraId="16F1BC72" w14:textId="77777777" w:rsidR="00735CF9" w:rsidRDefault="00735CF9"/>
        </w:tc>
        <w:tc>
          <w:tcPr>
            <w:tcW w:w="773" w:type="pct"/>
          </w:tcPr>
          <w:p w14:paraId="52D721A0" w14:textId="77777777" w:rsidR="00735CF9" w:rsidRDefault="00735CF9">
            <w:pPr>
              <w:jc w:val="right"/>
            </w:pPr>
          </w:p>
        </w:tc>
        <w:tc>
          <w:tcPr>
            <w:tcW w:w="773" w:type="pct"/>
          </w:tcPr>
          <w:p w14:paraId="2231EA84" w14:textId="77777777" w:rsidR="00735CF9" w:rsidRDefault="00735CF9">
            <w:pPr>
              <w:jc w:val="right"/>
            </w:pPr>
          </w:p>
        </w:tc>
        <w:tc>
          <w:tcPr>
            <w:tcW w:w="773" w:type="pct"/>
          </w:tcPr>
          <w:p w14:paraId="6FFE994D" w14:textId="77777777" w:rsidR="00735CF9" w:rsidRDefault="00735CF9">
            <w:pPr>
              <w:jc w:val="right"/>
            </w:pPr>
          </w:p>
        </w:tc>
      </w:tr>
      <w:tr w:rsidR="00735CF9" w14:paraId="6151E3B4" w14:textId="77777777" w:rsidTr="00735CF9">
        <w:tc>
          <w:tcPr>
            <w:tcW w:w="343" w:type="pct"/>
            <w:tcBorders>
              <w:bottom w:val="single" w:sz="4" w:space="0" w:color="5B9BD5" w:themeColor="accent1"/>
            </w:tcBorders>
          </w:tcPr>
          <w:p w14:paraId="20A31DB8" w14:textId="77777777" w:rsidR="00735CF9" w:rsidRDefault="00735CF9">
            <w:pPr>
              <w:jc w:val="center"/>
            </w:pPr>
          </w:p>
        </w:tc>
        <w:tc>
          <w:tcPr>
            <w:tcW w:w="407" w:type="pct"/>
            <w:tcBorders>
              <w:bottom w:val="single" w:sz="4" w:space="0" w:color="5B9BD5" w:themeColor="accent1"/>
            </w:tcBorders>
          </w:tcPr>
          <w:p w14:paraId="2CB7E9EC" w14:textId="77777777" w:rsidR="00735CF9" w:rsidRDefault="00735CF9">
            <w:pPr>
              <w:jc w:val="center"/>
            </w:pPr>
          </w:p>
        </w:tc>
        <w:tc>
          <w:tcPr>
            <w:tcW w:w="1931" w:type="pct"/>
            <w:tcBorders>
              <w:bottom w:val="single" w:sz="4" w:space="0" w:color="5B9BD5" w:themeColor="accent1"/>
            </w:tcBorders>
          </w:tcPr>
          <w:p w14:paraId="2695C08D" w14:textId="77777777" w:rsidR="00735CF9" w:rsidRDefault="00735CF9"/>
        </w:tc>
        <w:tc>
          <w:tcPr>
            <w:tcW w:w="773" w:type="pct"/>
            <w:tcBorders>
              <w:bottom w:val="single" w:sz="4" w:space="0" w:color="5B9BD5" w:themeColor="accent1"/>
            </w:tcBorders>
          </w:tcPr>
          <w:p w14:paraId="5A08B571" w14:textId="77777777" w:rsidR="00735CF9" w:rsidRDefault="00735CF9">
            <w:pPr>
              <w:jc w:val="right"/>
            </w:pPr>
          </w:p>
        </w:tc>
        <w:tc>
          <w:tcPr>
            <w:tcW w:w="773" w:type="pct"/>
            <w:tcBorders>
              <w:bottom w:val="single" w:sz="4" w:space="0" w:color="5B9BD5" w:themeColor="accent1"/>
            </w:tcBorders>
          </w:tcPr>
          <w:p w14:paraId="1B259030" w14:textId="77777777" w:rsidR="00735CF9" w:rsidRDefault="00735CF9">
            <w:pPr>
              <w:jc w:val="right"/>
            </w:pPr>
          </w:p>
        </w:tc>
        <w:tc>
          <w:tcPr>
            <w:tcW w:w="773" w:type="pct"/>
          </w:tcPr>
          <w:p w14:paraId="0B1936A4" w14:textId="77777777" w:rsidR="00735CF9" w:rsidRDefault="00735CF9">
            <w:pPr>
              <w:jc w:val="right"/>
            </w:pPr>
          </w:p>
        </w:tc>
      </w:tr>
      <w:tr w:rsidR="00735CF9" w14:paraId="07838AD5" w14:textId="77777777" w:rsidTr="00735CF9">
        <w:tc>
          <w:tcPr>
            <w:tcW w:w="343" w:type="pct"/>
            <w:tcBorders>
              <w:bottom w:val="single" w:sz="4" w:space="0" w:color="5B9BD5" w:themeColor="accent1"/>
              <w:right w:val="nil"/>
            </w:tcBorders>
          </w:tcPr>
          <w:p w14:paraId="1D995E17" w14:textId="77777777" w:rsidR="00735CF9" w:rsidRDefault="00735CF9">
            <w:pPr>
              <w:jc w:val="right"/>
            </w:pPr>
          </w:p>
        </w:tc>
        <w:tc>
          <w:tcPr>
            <w:tcW w:w="407" w:type="pct"/>
            <w:tcBorders>
              <w:left w:val="nil"/>
              <w:bottom w:val="single" w:sz="4" w:space="0" w:color="5B9BD5" w:themeColor="accent1"/>
              <w:right w:val="nil"/>
            </w:tcBorders>
          </w:tcPr>
          <w:p w14:paraId="1FBB48D6" w14:textId="77777777" w:rsidR="00735CF9" w:rsidRDefault="00735CF9">
            <w:pPr>
              <w:jc w:val="right"/>
            </w:pPr>
          </w:p>
        </w:tc>
        <w:tc>
          <w:tcPr>
            <w:tcW w:w="1931" w:type="pct"/>
            <w:tcBorders>
              <w:left w:val="nil"/>
              <w:bottom w:val="single" w:sz="4" w:space="0" w:color="5B9BD5" w:themeColor="accent1"/>
              <w:right w:val="nil"/>
            </w:tcBorders>
          </w:tcPr>
          <w:p w14:paraId="6EE60139" w14:textId="77777777" w:rsidR="00735CF9" w:rsidRDefault="00735CF9">
            <w:pPr>
              <w:jc w:val="right"/>
            </w:pPr>
          </w:p>
        </w:tc>
        <w:tc>
          <w:tcPr>
            <w:tcW w:w="773" w:type="pct"/>
            <w:tcBorders>
              <w:left w:val="nil"/>
              <w:bottom w:val="single" w:sz="4" w:space="0" w:color="5B9BD5" w:themeColor="accent1"/>
              <w:right w:val="nil"/>
            </w:tcBorders>
          </w:tcPr>
          <w:p w14:paraId="08C9CC7D" w14:textId="77777777" w:rsidR="00735CF9" w:rsidRDefault="00735CF9">
            <w:pPr>
              <w:jc w:val="right"/>
            </w:pPr>
          </w:p>
        </w:tc>
        <w:tc>
          <w:tcPr>
            <w:tcW w:w="773" w:type="pct"/>
            <w:tcBorders>
              <w:left w:val="nil"/>
              <w:bottom w:val="single" w:sz="4" w:space="0" w:color="5B9BD5" w:themeColor="accent1"/>
            </w:tcBorders>
          </w:tcPr>
          <w:p w14:paraId="40B696BA" w14:textId="77777777" w:rsidR="00735CF9" w:rsidRDefault="00000000">
            <w:pPr>
              <w:jc w:val="right"/>
            </w:pPr>
            <w:sdt>
              <w:sdtPr>
                <w:id w:val="-633869369"/>
                <w:placeholder>
                  <w:docPart w:val="C07E0C20A0E1F24AB344DFB12E823134"/>
                </w:placeholder>
                <w:showingPlcHdr/>
                <w15:appearance w15:val="hidden"/>
              </w:sdtPr>
              <w:sdtContent>
                <w:r w:rsidR="00591137" w:rsidRPr="00591137">
                  <w:t>Total Discount</w:t>
                </w:r>
              </w:sdtContent>
            </w:sdt>
            <w:r w:rsidR="00591137">
              <w:t xml:space="preserve"> </w:t>
            </w:r>
          </w:p>
        </w:tc>
        <w:tc>
          <w:tcPr>
            <w:tcW w:w="773" w:type="pct"/>
          </w:tcPr>
          <w:p w14:paraId="37C123B4" w14:textId="77777777" w:rsidR="00735CF9" w:rsidRDefault="00000000">
            <w:pPr>
              <w:jc w:val="right"/>
            </w:pPr>
            <w:sdt>
              <w:sdtPr>
                <w:id w:val="-791981677"/>
                <w:placeholder>
                  <w:docPart w:val="CA1CE7A72C2EC94A8EE7446AA16E294D"/>
                </w:placeholder>
                <w:showingPlcHdr/>
                <w15:appearance w15:val="hidden"/>
              </w:sdtPr>
              <w:sdtContent>
                <w:r w:rsidR="00591137" w:rsidRPr="00591137">
                  <w:t>0</w:t>
                </w:r>
              </w:sdtContent>
            </w:sdt>
            <w:r w:rsidR="00591137">
              <w:t xml:space="preserve"> </w:t>
            </w:r>
          </w:p>
        </w:tc>
      </w:tr>
      <w:tr w:rsidR="00735CF9" w14:paraId="786020A1" w14:textId="77777777" w:rsidTr="00735CF9">
        <w:tc>
          <w:tcPr>
            <w:tcW w:w="343" w:type="pct"/>
            <w:tcBorders>
              <w:bottom w:val="single" w:sz="4" w:space="0" w:color="5B9BD5" w:themeColor="accent1"/>
              <w:right w:val="nil"/>
            </w:tcBorders>
          </w:tcPr>
          <w:p w14:paraId="5C71CA12" w14:textId="77777777" w:rsidR="00735CF9" w:rsidRDefault="00735CF9">
            <w:pPr>
              <w:jc w:val="right"/>
            </w:pPr>
          </w:p>
        </w:tc>
        <w:tc>
          <w:tcPr>
            <w:tcW w:w="407" w:type="pct"/>
            <w:tcBorders>
              <w:left w:val="nil"/>
              <w:bottom w:val="single" w:sz="4" w:space="0" w:color="5B9BD5" w:themeColor="accent1"/>
              <w:right w:val="nil"/>
            </w:tcBorders>
          </w:tcPr>
          <w:p w14:paraId="1461F354" w14:textId="77777777" w:rsidR="00735CF9" w:rsidRDefault="00735CF9">
            <w:pPr>
              <w:jc w:val="right"/>
            </w:pPr>
          </w:p>
        </w:tc>
        <w:tc>
          <w:tcPr>
            <w:tcW w:w="1931" w:type="pct"/>
            <w:tcBorders>
              <w:left w:val="nil"/>
              <w:bottom w:val="single" w:sz="4" w:space="0" w:color="5B9BD5" w:themeColor="accent1"/>
              <w:right w:val="nil"/>
            </w:tcBorders>
          </w:tcPr>
          <w:p w14:paraId="0CC08861" w14:textId="77777777" w:rsidR="00735CF9" w:rsidRDefault="00735CF9">
            <w:pPr>
              <w:jc w:val="right"/>
            </w:pPr>
          </w:p>
        </w:tc>
        <w:tc>
          <w:tcPr>
            <w:tcW w:w="773" w:type="pct"/>
            <w:tcBorders>
              <w:left w:val="nil"/>
              <w:bottom w:val="single" w:sz="4" w:space="0" w:color="5B9BD5" w:themeColor="accent1"/>
              <w:right w:val="nil"/>
            </w:tcBorders>
          </w:tcPr>
          <w:p w14:paraId="513CA0D1" w14:textId="77777777" w:rsidR="00735CF9" w:rsidRDefault="00735CF9">
            <w:pPr>
              <w:jc w:val="right"/>
            </w:pPr>
          </w:p>
        </w:tc>
        <w:tc>
          <w:tcPr>
            <w:tcW w:w="773" w:type="pct"/>
            <w:tcBorders>
              <w:left w:val="nil"/>
              <w:bottom w:val="single" w:sz="4" w:space="0" w:color="5B9BD5" w:themeColor="accent1"/>
            </w:tcBorders>
          </w:tcPr>
          <w:p w14:paraId="1DF258E1" w14:textId="77777777" w:rsidR="00735CF9" w:rsidRDefault="00000000">
            <w:pPr>
              <w:jc w:val="right"/>
            </w:pPr>
            <w:sdt>
              <w:sdtPr>
                <w:id w:val="-1790050719"/>
                <w:placeholder>
                  <w:docPart w:val="C0783074A675E24A914CD511A245A5D1"/>
                </w:placeholder>
                <w:showingPlcHdr/>
                <w15:appearance w15:val="hidden"/>
              </w:sdtPr>
              <w:sdtContent>
                <w:r w:rsidR="00591137" w:rsidRPr="00591137">
                  <w:t>Subtotal</w:t>
                </w:r>
              </w:sdtContent>
            </w:sdt>
            <w:r w:rsidR="00591137">
              <w:t xml:space="preserve"> </w:t>
            </w:r>
          </w:p>
        </w:tc>
        <w:tc>
          <w:tcPr>
            <w:tcW w:w="773" w:type="pct"/>
          </w:tcPr>
          <w:p w14:paraId="7548793D" w14:textId="77777777" w:rsidR="00735CF9" w:rsidRDefault="00000000">
            <w:pPr>
              <w:jc w:val="right"/>
            </w:pPr>
            <w:sdt>
              <w:sdtPr>
                <w:id w:val="-1112590678"/>
                <w:placeholder>
                  <w:docPart w:val="66C4C993D3A5C1428581E2C219106F81"/>
                </w:placeholder>
                <w:showingPlcHdr/>
                <w15:appearance w15:val="hidden"/>
              </w:sdtPr>
              <w:sdtContent>
                <w:r w:rsidR="00591137" w:rsidRPr="00591137">
                  <w:t>278.00</w:t>
                </w:r>
              </w:sdtContent>
            </w:sdt>
            <w:r w:rsidR="00591137">
              <w:t xml:space="preserve"> </w:t>
            </w:r>
          </w:p>
        </w:tc>
      </w:tr>
      <w:tr w:rsidR="00735CF9" w14:paraId="2E7CBD7C" w14:textId="77777777" w:rsidTr="00735CF9">
        <w:tc>
          <w:tcPr>
            <w:tcW w:w="343" w:type="pct"/>
            <w:tcBorders>
              <w:right w:val="nil"/>
            </w:tcBorders>
          </w:tcPr>
          <w:p w14:paraId="1AD0A9EA" w14:textId="77777777" w:rsidR="00735CF9" w:rsidRDefault="00735CF9">
            <w:pPr>
              <w:jc w:val="right"/>
            </w:pPr>
          </w:p>
        </w:tc>
        <w:tc>
          <w:tcPr>
            <w:tcW w:w="407" w:type="pct"/>
            <w:tcBorders>
              <w:left w:val="nil"/>
              <w:right w:val="nil"/>
            </w:tcBorders>
          </w:tcPr>
          <w:p w14:paraId="52133F5D" w14:textId="77777777" w:rsidR="00735CF9" w:rsidRDefault="00735CF9">
            <w:pPr>
              <w:jc w:val="right"/>
            </w:pPr>
          </w:p>
        </w:tc>
        <w:tc>
          <w:tcPr>
            <w:tcW w:w="1931" w:type="pct"/>
            <w:tcBorders>
              <w:left w:val="nil"/>
              <w:right w:val="nil"/>
            </w:tcBorders>
          </w:tcPr>
          <w:p w14:paraId="4772A5F5" w14:textId="77777777" w:rsidR="00735CF9" w:rsidRDefault="00735CF9">
            <w:pPr>
              <w:jc w:val="right"/>
            </w:pPr>
          </w:p>
        </w:tc>
        <w:tc>
          <w:tcPr>
            <w:tcW w:w="773" w:type="pct"/>
            <w:tcBorders>
              <w:left w:val="nil"/>
              <w:right w:val="nil"/>
            </w:tcBorders>
          </w:tcPr>
          <w:p w14:paraId="1455734F" w14:textId="77777777" w:rsidR="00735CF9" w:rsidRDefault="00735CF9">
            <w:pPr>
              <w:jc w:val="right"/>
            </w:pPr>
          </w:p>
        </w:tc>
        <w:tc>
          <w:tcPr>
            <w:tcW w:w="773" w:type="pct"/>
            <w:tcBorders>
              <w:left w:val="nil"/>
            </w:tcBorders>
          </w:tcPr>
          <w:p w14:paraId="2D35663B" w14:textId="77777777" w:rsidR="00735CF9" w:rsidRDefault="00000000">
            <w:pPr>
              <w:jc w:val="right"/>
            </w:pPr>
            <w:sdt>
              <w:sdtPr>
                <w:id w:val="-1974202049"/>
                <w:placeholder>
                  <w:docPart w:val="31103D4042D607458F85CF9851CBF5CC"/>
                </w:placeholder>
                <w:showingPlcHdr/>
                <w15:appearance w15:val="hidden"/>
              </w:sdtPr>
              <w:sdtContent>
                <w:r w:rsidR="00591137" w:rsidRPr="00591137">
                  <w:t>Sales Tax</w:t>
                </w:r>
              </w:sdtContent>
            </w:sdt>
            <w:r w:rsidR="00591137">
              <w:t xml:space="preserve"> </w:t>
            </w:r>
          </w:p>
        </w:tc>
        <w:tc>
          <w:tcPr>
            <w:tcW w:w="773" w:type="pct"/>
          </w:tcPr>
          <w:p w14:paraId="749FB8AD" w14:textId="77777777" w:rsidR="00735CF9" w:rsidRDefault="00000000">
            <w:pPr>
              <w:jc w:val="right"/>
            </w:pPr>
            <w:sdt>
              <w:sdtPr>
                <w:id w:val="1742205046"/>
                <w:placeholder>
                  <w:docPart w:val="8E67E56A6499E645975FF58049F0EA4F"/>
                </w:placeholder>
                <w:showingPlcHdr/>
                <w15:appearance w15:val="hidden"/>
              </w:sdtPr>
              <w:sdtContent>
                <w:r w:rsidR="00591137" w:rsidRPr="00591137">
                  <w:t>13.90</w:t>
                </w:r>
              </w:sdtContent>
            </w:sdt>
            <w:r w:rsidR="00591137">
              <w:t xml:space="preserve"> </w:t>
            </w:r>
          </w:p>
        </w:tc>
      </w:tr>
      <w:tr w:rsidR="00735CF9" w14:paraId="13F9CFCD" w14:textId="77777777" w:rsidTr="00735CF9">
        <w:trPr>
          <w:cnfStyle w:val="010000000000" w:firstRow="0" w:lastRow="1" w:firstColumn="0" w:lastColumn="0" w:oddVBand="0" w:evenVBand="0" w:oddHBand="0" w:evenHBand="0" w:firstRowFirstColumn="0" w:firstRowLastColumn="0" w:lastRowFirstColumn="0" w:lastRowLastColumn="0"/>
        </w:trPr>
        <w:tc>
          <w:tcPr>
            <w:tcW w:w="343" w:type="pct"/>
          </w:tcPr>
          <w:p w14:paraId="027E029C" w14:textId="77777777" w:rsidR="00735CF9" w:rsidRDefault="00735CF9"/>
        </w:tc>
        <w:tc>
          <w:tcPr>
            <w:tcW w:w="407" w:type="pct"/>
          </w:tcPr>
          <w:p w14:paraId="3736D5DE" w14:textId="77777777" w:rsidR="00735CF9" w:rsidRDefault="00735CF9"/>
        </w:tc>
        <w:tc>
          <w:tcPr>
            <w:tcW w:w="1931" w:type="pct"/>
          </w:tcPr>
          <w:p w14:paraId="4DB76C28" w14:textId="77777777" w:rsidR="00735CF9" w:rsidRDefault="00735CF9"/>
        </w:tc>
        <w:tc>
          <w:tcPr>
            <w:tcW w:w="773" w:type="pct"/>
          </w:tcPr>
          <w:p w14:paraId="10BD2874" w14:textId="77777777" w:rsidR="00735CF9" w:rsidRDefault="00735CF9"/>
        </w:tc>
        <w:tc>
          <w:tcPr>
            <w:tcW w:w="773" w:type="pct"/>
          </w:tcPr>
          <w:p w14:paraId="43C5AF86" w14:textId="77777777" w:rsidR="00735CF9" w:rsidRDefault="00000000">
            <w:sdt>
              <w:sdtPr>
                <w:id w:val="603235304"/>
                <w:placeholder>
                  <w:docPart w:val="2C9FE0BE3ECA6142A4E36841AFF09F71"/>
                </w:placeholder>
                <w:showingPlcHdr/>
                <w15:appearance w15:val="hidden"/>
              </w:sdtPr>
              <w:sdtContent>
                <w:r w:rsidR="00591137" w:rsidRPr="00591137">
                  <w:t>Total</w:t>
                </w:r>
              </w:sdtContent>
            </w:sdt>
            <w:r w:rsidR="00591137">
              <w:t xml:space="preserve"> </w:t>
            </w:r>
          </w:p>
        </w:tc>
        <w:tc>
          <w:tcPr>
            <w:tcW w:w="773" w:type="pct"/>
          </w:tcPr>
          <w:p w14:paraId="11EB892A" w14:textId="77777777" w:rsidR="00735CF9" w:rsidRDefault="00000000">
            <w:sdt>
              <w:sdtPr>
                <w:id w:val="-1362277799"/>
                <w:placeholder>
                  <w:docPart w:val="CD62B152D5A9224CB20CC18F00A6947C"/>
                </w:placeholder>
                <w:showingPlcHdr/>
                <w15:appearance w15:val="hidden"/>
              </w:sdtPr>
              <w:sdtContent>
                <w:r w:rsidR="00591137" w:rsidRPr="00591137">
                  <w:t>291.90</w:t>
                </w:r>
              </w:sdtContent>
            </w:sdt>
            <w:r w:rsidR="00591137">
              <w:t xml:space="preserve"> </w:t>
            </w:r>
          </w:p>
        </w:tc>
      </w:tr>
    </w:tbl>
    <w:p w14:paraId="71A5A025" w14:textId="77777777" w:rsidR="00735CF9" w:rsidRDefault="00000000">
      <w:pPr>
        <w:pStyle w:val="Closing"/>
      </w:pPr>
      <w:sdt>
        <w:sdtPr>
          <w:id w:val="-997734589"/>
          <w:placeholder>
            <w:docPart w:val="D32E46AE9B37E64D8BC060B818B3D364"/>
          </w:placeholder>
          <w:showingPlcHdr/>
          <w15:appearance w15:val="hidden"/>
        </w:sdtPr>
        <w:sdtContent>
          <w:r w:rsidR="00591137" w:rsidRPr="00591137">
            <w:t>Thank you for your business!</w:t>
          </w:r>
        </w:sdtContent>
      </w:sdt>
      <w:r w:rsidR="00591137">
        <w:t xml:space="preserve"> </w:t>
      </w:r>
    </w:p>
    <w:p w14:paraId="79FD9FE0" w14:textId="77777777" w:rsidR="00591137" w:rsidRPr="00591137" w:rsidRDefault="00000000" w:rsidP="00591137">
      <w:pPr>
        <w:pStyle w:val="Organization"/>
      </w:pPr>
      <w:sdt>
        <w:sdtPr>
          <w:id w:val="-1708246891"/>
          <w:placeholder>
            <w:docPart w:val="16184080D25709489F5C3231212B81E5"/>
          </w:placeholder>
          <w:showingPlcHdr/>
          <w15:appearance w15:val="hidden"/>
        </w:sdtPr>
        <w:sdtContent>
          <w:r w:rsidR="00591137" w:rsidRPr="00591137">
            <w:t>Happiest Valley Farms</w:t>
          </w:r>
        </w:sdtContent>
      </w:sdt>
      <w:r w:rsidR="00591137">
        <w:t xml:space="preserve"> </w:t>
      </w:r>
    </w:p>
    <w:p w14:paraId="11EB5F12" w14:textId="77777777" w:rsidR="00591137" w:rsidRDefault="00000000" w:rsidP="00591137">
      <w:pPr>
        <w:pStyle w:val="ContactInfo"/>
      </w:pPr>
      <w:sdt>
        <w:sdtPr>
          <w:id w:val="1045187393"/>
          <w:placeholder>
            <w:docPart w:val="7C9DBF8E0C5AD748AA8244B7AB3EFA09"/>
          </w:placeholder>
          <w:showingPlcHdr/>
          <w15:appearance w15:val="hidden"/>
        </w:sdtPr>
        <w:sdtContent>
          <w:r w:rsidR="00591137" w:rsidRPr="00591137">
            <w:t>456 Anyroad, Anywhere</w:t>
          </w:r>
        </w:sdtContent>
      </w:sdt>
      <w:r w:rsidR="00591137">
        <w:t> </w:t>
      </w:r>
      <w:r w:rsidR="00591137" w:rsidRPr="00147208">
        <w:rPr>
          <w:rStyle w:val="Strong"/>
          <w:color w:val="2E74B5" w:themeColor="accent1" w:themeShade="BF"/>
        </w:rPr>
        <w:t>|</w:t>
      </w:r>
      <w:r w:rsidR="00591137">
        <w:t> </w:t>
      </w:r>
      <w:sdt>
        <w:sdtPr>
          <w:id w:val="455155467"/>
          <w:placeholder>
            <w:docPart w:val="3368E5568AD9E343B8F7B062303AC7A2"/>
          </w:placeholder>
          <w:showingPlcHdr/>
          <w15:appearance w15:val="hidden"/>
        </w:sdtPr>
        <w:sdtContent>
          <w:r w:rsidR="00591137" w:rsidRPr="00591137">
            <w:t>interestingsite.com</w:t>
          </w:r>
        </w:sdtContent>
      </w:sdt>
    </w:p>
    <w:p w14:paraId="0DAAF169" w14:textId="77777777" w:rsidR="00591137" w:rsidRDefault="00591137" w:rsidP="00591137">
      <w:pPr>
        <w:pStyle w:val="ContactInfo"/>
      </w:pPr>
      <w:r>
        <w:t>p.</w:t>
      </w:r>
      <w:sdt>
        <w:sdtPr>
          <w:id w:val="-1171332772"/>
          <w:placeholder>
            <w:docPart w:val="A30897187665834F8D0FFA0CED7644E9"/>
          </w:placeholder>
          <w:showingPlcHdr/>
          <w15:appearance w15:val="hidden"/>
        </w:sdtPr>
        <w:sdtContent>
          <w:r w:rsidRPr="00591137">
            <w:t>(123) 987-6543</w:t>
          </w:r>
        </w:sdtContent>
      </w:sdt>
      <w:r>
        <w:t> </w:t>
      </w:r>
      <w:r w:rsidRPr="00147208">
        <w:rPr>
          <w:rStyle w:val="Strong"/>
          <w:color w:val="2E74B5" w:themeColor="accent1" w:themeShade="BF"/>
        </w:rPr>
        <w:t>|</w:t>
      </w:r>
      <w:r>
        <w:t>  f.</w:t>
      </w:r>
      <w:sdt>
        <w:sdtPr>
          <w:id w:val="-1735153725"/>
          <w:placeholder>
            <w:docPart w:val="C662E644CF1EC2469C523851372886A9"/>
          </w:placeholder>
          <w:showingPlcHdr/>
          <w15:appearance w15:val="hidden"/>
        </w:sdtPr>
        <w:sdtContent>
          <w:r w:rsidRPr="00591137">
            <w:t>(123) 987-6542</w:t>
          </w:r>
        </w:sdtContent>
      </w:sdt>
      <w:r>
        <w:t>  </w:t>
      </w:r>
      <w:r w:rsidRPr="00147208">
        <w:rPr>
          <w:rStyle w:val="Strong"/>
          <w:color w:val="2E74B5" w:themeColor="accent1" w:themeShade="BF"/>
        </w:rPr>
        <w:t>|</w:t>
      </w:r>
      <w:r>
        <w:t>  </w:t>
      </w:r>
      <w:sdt>
        <w:sdtPr>
          <w:id w:val="-258217753"/>
          <w:placeholder>
            <w:docPart w:val="9EE9BE744ABA414EBF7CD684886DE995"/>
          </w:placeholder>
          <w:showingPlcHdr/>
          <w15:appearance w15:val="hidden"/>
        </w:sdtPr>
        <w:sdtContent>
          <w:r w:rsidRPr="00591137">
            <w:t>happiest@example.com</w:t>
          </w:r>
        </w:sdtContent>
      </w:sdt>
    </w:p>
    <w:sectPr w:rsidR="00591137" w:rsidSect="00591137">
      <w:footerReference w:type="default" r:id="rId11"/>
      <w:pgSz w:w="12240" w:h="15840" w:code="1"/>
      <w:pgMar w:top="1080" w:right="1440" w:bottom="720" w:left="1440" w:header="720" w:footer="720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48F3FF8C" w14:textId="77777777" w:rsidR="00822199" w:rsidRDefault="00822199">
      <w:pPr>
        <w:spacing w:after="0"/>
      </w:pPr>
      <w:r>
        <w:separator/>
      </w:r>
    </w:p>
  </w:endnote>
  <w:endnote w:type="continuationSeparator" w:id="0">
    <w:p w14:paraId="253C0822" w14:textId="77777777" w:rsidR="00822199" w:rsidRDefault="00822199">
      <w:pPr>
        <w:spacing w:after="0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Arial Black">
    <w:panose1 w:val="020B0A04020102020204"/>
    <w:charset w:val="00"/>
    <w:family w:val="swiss"/>
    <w:pitch w:val="variable"/>
    <w:sig w:usb0="A00002AF" w:usb1="400078FB" w:usb2="00000000" w:usb3="00000000" w:csb0="0000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2BCF3EF" w14:textId="77777777" w:rsidR="00147208" w:rsidRPr="00147208" w:rsidRDefault="00147208" w:rsidP="00147208">
    <w:pPr>
      <w:pStyle w:val="Footer"/>
      <w:jc w:val="left"/>
    </w:pPr>
    <w:r w:rsidRPr="00147208">
      <w:fldChar w:fldCharType="begin"/>
    </w:r>
    <w:r w:rsidRPr="00147208">
      <w:instrText xml:space="preserve"> PAGE   \* MERGEFORMAT </w:instrText>
    </w:r>
    <w:r w:rsidRPr="00147208">
      <w:fldChar w:fldCharType="separate"/>
    </w:r>
    <w:r w:rsidRPr="00147208">
      <w:t>2</w:t>
    </w:r>
    <w:r w:rsidRPr="00147208">
      <w:fldChar w:fldCharType="end"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19193464" w14:textId="77777777" w:rsidR="00822199" w:rsidRDefault="00822199">
      <w:pPr>
        <w:spacing w:after="0"/>
      </w:pPr>
      <w:r>
        <w:separator/>
      </w:r>
    </w:p>
  </w:footnote>
  <w:footnote w:type="continuationSeparator" w:id="0">
    <w:p w14:paraId="2E36A26E" w14:textId="77777777" w:rsidR="00822199" w:rsidRDefault="00822199">
      <w:pPr>
        <w:spacing w:after="0"/>
      </w:pPr>
      <w:r>
        <w:continuationSeparator/>
      </w:r>
    </w:p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FFFFFF89"/>
    <w:multiLevelType w:val="singleLevel"/>
    <w:tmpl w:val="A8D8F4AA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" w15:restartNumberingAfterBreak="0">
    <w:nsid w:val="657E5D71"/>
    <w:multiLevelType w:val="hybridMultilevel"/>
    <w:tmpl w:val="BFBE56B6"/>
    <w:lvl w:ilvl="0" w:tplc="DF622CE6">
      <w:start w:val="1"/>
      <w:numFmt w:val="bullet"/>
      <w:lvlText w:val=""/>
      <w:lvlJc w:val="left"/>
      <w:pPr>
        <w:tabs>
          <w:tab w:val="num" w:pos="360"/>
        </w:tabs>
        <w:ind w:left="432" w:hanging="288"/>
      </w:pPr>
      <w:rPr>
        <w:rFonts w:ascii="Symbol" w:hAnsi="Symbol" w:hint="default"/>
        <w:color w:val="5B9BD5" w:themeColor="accent1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407875394">
    <w:abstractNumId w:val="0"/>
  </w:num>
  <w:num w:numId="2" w16cid:durableId="783116340">
    <w:abstractNumId w:val="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val="bestFit" w:percent="126"/>
  <w:removePersonalInformation/>
  <w:removeDateAndTime/>
  <w:attachedTemplate r:id="rId1"/>
  <w:defaultTabStop w:val="720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0F66E9"/>
    <w:rsid w:val="000F66E9"/>
    <w:rsid w:val="00147208"/>
    <w:rsid w:val="00255734"/>
    <w:rsid w:val="004C306F"/>
    <w:rsid w:val="00575A98"/>
    <w:rsid w:val="00591137"/>
    <w:rsid w:val="005C2CF2"/>
    <w:rsid w:val="006433F3"/>
    <w:rsid w:val="0065347E"/>
    <w:rsid w:val="00735CF9"/>
    <w:rsid w:val="007C1E31"/>
    <w:rsid w:val="00822199"/>
    <w:rsid w:val="00C7576A"/>
    <w:rsid w:val="00CA528F"/>
    <w:rsid w:val="00D776E0"/>
    <w:rsid w:val="00F33D62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3BBB6835"/>
  <w15:chartTrackingRefBased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color w:val="404040" w:themeColor="text1" w:themeTint="BF"/>
        <w:kern w:val="2"/>
        <w:sz w:val="18"/>
        <w:lang w:val="en-US" w:eastAsia="ja-JP" w:bidi="ar-SA"/>
        <w14:ligatures w14:val="standard"/>
      </w:rPr>
    </w:rPrDefault>
    <w:pPrDefault>
      <w:pPr>
        <w:spacing w:after="160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iPriority="1" w:unhideWhenUsed="1" w:qFormat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 w:qFormat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semiHidden="1" w:uiPriority="20" w:unhideWhenUsed="1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unhideWhenUsed="1" w:qFormat="1"/>
    <w:lsdException w:name="Quote" w:semiHidden="1" w:uiPriority="29" w:unhideWhenUsed="1" w:qFormat="1"/>
    <w:lsdException w:name="Intense Quote" w:semiHidden="1" w:uiPriority="30" w:unhideWhenUsed="1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unhideWhenUsed="1" w:qFormat="1"/>
    <w:lsdException w:name="Intense Emphasis" w:semiHidden="1" w:uiPriority="21" w:unhideWhenUsed="1" w:qFormat="1"/>
    <w:lsdException w:name="Subtle Reference" w:semiHidden="1" w:uiPriority="31" w:unhideWhenUsed="1" w:qFormat="1"/>
    <w:lsdException w:name="Intense Reference" w:semiHidden="1" w:uiPriority="32" w:unhideWhenUsed="1" w:qFormat="1"/>
    <w:lsdException w:name="Book Title" w:semiHidden="1" w:uiPriority="33" w:unhideWhenUsed="1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paragraph" w:styleId="Heading1">
    <w:name w:val="heading 1"/>
    <w:basedOn w:val="Normal"/>
    <w:next w:val="Normal"/>
    <w:link w:val="Heading1Char"/>
    <w:uiPriority w:val="9"/>
    <w:qFormat/>
    <w:pPr>
      <w:keepNext/>
      <w:keepLines/>
      <w:spacing w:before="600" w:after="240"/>
      <w:outlineLvl w:val="0"/>
    </w:pPr>
    <w:rPr>
      <w:b/>
      <w:bCs/>
      <w:caps/>
      <w:color w:val="1F4E79" w:themeColor="accent1" w:themeShade="80"/>
      <w:kern w:val="0"/>
      <w:sz w:val="28"/>
      <w14:ligatures w14:val="none"/>
    </w:rPr>
  </w:style>
  <w:style w:type="paragraph" w:styleId="Heading2">
    <w:name w:val="heading 2"/>
    <w:basedOn w:val="Normal"/>
    <w:next w:val="Normal"/>
    <w:link w:val="Heading2Char"/>
    <w:uiPriority w:val="9"/>
    <w:unhideWhenUsed/>
    <w:qFormat/>
    <w:pPr>
      <w:keepNext/>
      <w:keepLines/>
      <w:spacing w:before="360" w:after="120"/>
      <w:outlineLvl w:val="1"/>
    </w:pPr>
    <w:rPr>
      <w:b/>
      <w:bCs/>
      <w:color w:val="5B9BD5" w:themeColor="accent1"/>
      <w:kern w:val="0"/>
      <w:sz w:val="24"/>
      <w14:ligatures w14:val="none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Subtitle">
    <w:name w:val="Subtitle"/>
    <w:basedOn w:val="Normal"/>
    <w:next w:val="Normal"/>
    <w:link w:val="SubtitleChar"/>
    <w:uiPriority w:val="3"/>
    <w:qFormat/>
    <w:rsid w:val="00147208"/>
    <w:pPr>
      <w:numPr>
        <w:ilvl w:val="1"/>
      </w:numPr>
      <w:spacing w:before="80" w:after="0" w:line="280" w:lineRule="exact"/>
    </w:pPr>
    <w:rPr>
      <w:b/>
      <w:bCs/>
      <w:color w:val="2E74B5" w:themeColor="accent1" w:themeShade="BF"/>
      <w:kern w:val="0"/>
      <w:sz w:val="24"/>
      <w14:ligatures w14:val="none"/>
    </w:rPr>
  </w:style>
  <w:style w:type="character" w:customStyle="1" w:styleId="SubtitleChar">
    <w:name w:val="Subtitle Char"/>
    <w:basedOn w:val="DefaultParagraphFont"/>
    <w:link w:val="Subtitle"/>
    <w:uiPriority w:val="3"/>
    <w:rsid w:val="00147208"/>
    <w:rPr>
      <w:b/>
      <w:bCs/>
      <w:color w:val="2E74B5" w:themeColor="accent1" w:themeShade="BF"/>
      <w:kern w:val="0"/>
      <w:sz w:val="24"/>
      <w14:ligatures w14:val="none"/>
    </w:rPr>
  </w:style>
  <w:style w:type="paragraph" w:styleId="Title">
    <w:name w:val="Title"/>
    <w:basedOn w:val="Normal"/>
    <w:next w:val="Normal"/>
    <w:link w:val="TitleChar"/>
    <w:uiPriority w:val="2"/>
    <w:qFormat/>
    <w:rsid w:val="005C2CF2"/>
    <w:pPr>
      <w:spacing w:after="0" w:line="420" w:lineRule="exact"/>
    </w:pPr>
    <w:rPr>
      <w:rFonts w:asciiTheme="majorHAnsi" w:eastAsiaTheme="majorEastAsia" w:hAnsiTheme="majorHAnsi" w:cstheme="majorBidi"/>
      <w:caps/>
      <w:color w:val="1F4E79" w:themeColor="accent1" w:themeShade="80"/>
      <w:kern w:val="28"/>
      <w:sz w:val="38"/>
      <w14:ligatures w14:val="none"/>
    </w:rPr>
  </w:style>
  <w:style w:type="character" w:customStyle="1" w:styleId="TitleChar">
    <w:name w:val="Title Char"/>
    <w:basedOn w:val="DefaultParagraphFont"/>
    <w:link w:val="Title"/>
    <w:uiPriority w:val="2"/>
    <w:rsid w:val="005C2CF2"/>
    <w:rPr>
      <w:rFonts w:asciiTheme="majorHAnsi" w:eastAsiaTheme="majorEastAsia" w:hAnsiTheme="majorHAnsi" w:cstheme="majorBidi"/>
      <w:caps/>
      <w:color w:val="1F4E79" w:themeColor="accent1" w:themeShade="80"/>
      <w:kern w:val="28"/>
      <w:sz w:val="38"/>
      <w14:ligatures w14:val="none"/>
    </w:rPr>
  </w:style>
  <w:style w:type="table" w:customStyle="1" w:styleId="InvoiceTable">
    <w:name w:val="Invoice Table"/>
    <w:basedOn w:val="TableNormal"/>
    <w:uiPriority w:val="99"/>
    <w:rsid w:val="00147208"/>
    <w:pPr>
      <w:spacing w:before="120" w:after="120"/>
    </w:pPr>
    <w:rPr>
      <w:kern w:val="0"/>
      <w14:ligatures w14:val="none"/>
    </w:rPr>
    <w:tblPr>
      <w:tblBorders>
        <w:top w:val="single" w:sz="4" w:space="0" w:color="5B9BD5" w:themeColor="accent1"/>
        <w:left w:val="single" w:sz="4" w:space="0" w:color="5B9BD5" w:themeColor="accent1"/>
        <w:bottom w:val="single" w:sz="4" w:space="0" w:color="5B9BD5" w:themeColor="accent1"/>
        <w:right w:val="single" w:sz="4" w:space="0" w:color="5B9BD5" w:themeColor="accent1"/>
        <w:insideH w:val="single" w:sz="4" w:space="0" w:color="5B9BD5" w:themeColor="accent1"/>
        <w:insideV w:val="single" w:sz="4" w:space="0" w:color="5B9BD5" w:themeColor="accent1"/>
      </w:tblBorders>
      <w:tblCellMar>
        <w:left w:w="144" w:type="dxa"/>
        <w:right w:w="144" w:type="dxa"/>
      </w:tblCellMar>
    </w:tblPr>
    <w:tblStylePr w:type="firstRow">
      <w:pPr>
        <w:keepNext/>
        <w:wordWrap/>
      </w:pPr>
      <w:rPr>
        <w:b/>
      </w:rPr>
      <w:tblPr/>
      <w:tcPr>
        <w:shd w:val="clear" w:color="auto" w:fill="DEEAF6" w:themeFill="accent1" w:themeFillTint="33"/>
        <w:vAlign w:val="bottom"/>
      </w:tcPr>
    </w:tblStylePr>
    <w:tblStylePr w:type="lastRow">
      <w:pPr>
        <w:wordWrap/>
        <w:jc w:val="right"/>
      </w:pPr>
      <w:rPr>
        <w:b/>
        <w:color w:val="auto"/>
      </w:rPr>
      <w:tblPr/>
      <w:tcPr>
        <w:shd w:val="clear" w:color="auto" w:fill="9CC2E5" w:themeFill="accent1" w:themeFillTint="99"/>
      </w:tcPr>
    </w:tblStylePr>
  </w:style>
  <w:style w:type="character" w:styleId="PlaceholderText">
    <w:name w:val="Placeholder Text"/>
    <w:basedOn w:val="DefaultParagraphFont"/>
    <w:uiPriority w:val="99"/>
    <w:semiHidden/>
    <w:rPr>
      <w:color w:val="808080"/>
    </w:rPr>
  </w:style>
  <w:style w:type="paragraph" w:customStyle="1" w:styleId="InvoiceHeading">
    <w:name w:val="Invoice Heading"/>
    <w:basedOn w:val="Normal"/>
    <w:next w:val="Normal"/>
    <w:uiPriority w:val="2"/>
    <w:qFormat/>
    <w:pPr>
      <w:spacing w:before="600" w:after="240"/>
    </w:pPr>
    <w:rPr>
      <w:b/>
      <w:bCs/>
      <w:caps/>
      <w:color w:val="1F4E79" w:themeColor="accent1" w:themeShade="80"/>
      <w:sz w:val="28"/>
    </w:rPr>
  </w:style>
  <w:style w:type="character" w:customStyle="1" w:styleId="Heading1Char">
    <w:name w:val="Heading 1 Char"/>
    <w:basedOn w:val="DefaultParagraphFont"/>
    <w:link w:val="Heading1"/>
    <w:uiPriority w:val="9"/>
    <w:rPr>
      <w:b/>
      <w:bCs/>
      <w:caps/>
      <w:color w:val="1F4E79" w:themeColor="accent1" w:themeShade="80"/>
      <w:kern w:val="0"/>
      <w:sz w:val="28"/>
      <w14:ligatures w14:val="none"/>
    </w:rPr>
  </w:style>
  <w:style w:type="character" w:customStyle="1" w:styleId="Heading2Char">
    <w:name w:val="Heading 2 Char"/>
    <w:basedOn w:val="DefaultParagraphFont"/>
    <w:link w:val="Heading2"/>
    <w:uiPriority w:val="9"/>
    <w:rPr>
      <w:b/>
      <w:bCs/>
      <w:color w:val="5B9BD5" w:themeColor="accent1"/>
      <w:kern w:val="0"/>
      <w:sz w:val="24"/>
      <w14:ligatures w14:val="none"/>
    </w:rPr>
  </w:style>
  <w:style w:type="table" w:styleId="TableGrid">
    <w:name w:val="Table Grid"/>
    <w:basedOn w:val="TableNormal"/>
    <w:uiPriority w:val="39"/>
    <w:pPr>
      <w:spacing w:after="0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FormHeading">
    <w:name w:val="Form Heading"/>
    <w:basedOn w:val="Normal"/>
    <w:uiPriority w:val="2"/>
    <w:qFormat/>
    <w:pPr>
      <w:spacing w:after="120"/>
    </w:pPr>
    <w:rPr>
      <w:b/>
      <w:bCs/>
    </w:rPr>
  </w:style>
  <w:style w:type="paragraph" w:customStyle="1" w:styleId="FormText">
    <w:name w:val="Form Text"/>
    <w:basedOn w:val="Normal"/>
    <w:uiPriority w:val="2"/>
    <w:qFormat/>
    <w:pPr>
      <w:spacing w:after="120"/>
      <w:contextualSpacing/>
    </w:pPr>
  </w:style>
  <w:style w:type="paragraph" w:styleId="Header">
    <w:name w:val="header"/>
    <w:basedOn w:val="Normal"/>
    <w:link w:val="HeaderChar"/>
    <w:uiPriority w:val="99"/>
    <w:unhideWhenUsed/>
    <w:pPr>
      <w:tabs>
        <w:tab w:val="center" w:pos="4680"/>
        <w:tab w:val="right" w:pos="9360"/>
      </w:tabs>
      <w:spacing w:after="0"/>
    </w:pPr>
  </w:style>
  <w:style w:type="character" w:customStyle="1" w:styleId="HeaderChar">
    <w:name w:val="Header Char"/>
    <w:basedOn w:val="DefaultParagraphFont"/>
    <w:link w:val="Header"/>
    <w:uiPriority w:val="99"/>
  </w:style>
  <w:style w:type="paragraph" w:styleId="Footer">
    <w:name w:val="footer"/>
    <w:basedOn w:val="Normal"/>
    <w:link w:val="FooterChar"/>
    <w:uiPriority w:val="99"/>
    <w:unhideWhenUsed/>
    <w:pPr>
      <w:spacing w:before="200" w:after="0"/>
      <w:contextualSpacing/>
      <w:jc w:val="right"/>
    </w:pPr>
    <w:rPr>
      <w:rFonts w:asciiTheme="majorHAnsi" w:eastAsiaTheme="majorEastAsia" w:hAnsiTheme="majorHAnsi" w:cstheme="majorBidi"/>
      <w:noProof/>
      <w:color w:val="1F4E79" w:themeColor="accent1" w:themeShade="80"/>
      <w:kern w:val="0"/>
      <w:sz w:val="20"/>
      <w14:ligatures w14:val="none"/>
    </w:rPr>
  </w:style>
  <w:style w:type="character" w:customStyle="1" w:styleId="FooterChar">
    <w:name w:val="Footer Char"/>
    <w:basedOn w:val="DefaultParagraphFont"/>
    <w:link w:val="Footer"/>
    <w:uiPriority w:val="99"/>
    <w:rPr>
      <w:rFonts w:asciiTheme="majorHAnsi" w:eastAsiaTheme="majorEastAsia" w:hAnsiTheme="majorHAnsi" w:cstheme="majorBidi"/>
      <w:noProof/>
      <w:color w:val="1F4E79" w:themeColor="accent1" w:themeShade="80"/>
      <w:kern w:val="0"/>
      <w:sz w:val="20"/>
      <w14:ligatures w14:val="none"/>
    </w:rPr>
  </w:style>
  <w:style w:type="paragraph" w:styleId="Closing">
    <w:name w:val="Closing"/>
    <w:basedOn w:val="Normal"/>
    <w:link w:val="ClosingChar"/>
    <w:uiPriority w:val="4"/>
    <w:unhideWhenUsed/>
    <w:qFormat/>
    <w:rsid w:val="00147208"/>
    <w:pPr>
      <w:spacing w:before="360" w:after="120"/>
    </w:pPr>
    <w:rPr>
      <w:b/>
      <w:bCs/>
      <w:color w:val="2E74B5" w:themeColor="accent1" w:themeShade="BF"/>
      <w:sz w:val="24"/>
    </w:rPr>
  </w:style>
  <w:style w:type="character" w:customStyle="1" w:styleId="ClosingChar">
    <w:name w:val="Closing Char"/>
    <w:basedOn w:val="DefaultParagraphFont"/>
    <w:link w:val="Closing"/>
    <w:uiPriority w:val="4"/>
    <w:rsid w:val="00147208"/>
    <w:rPr>
      <w:b/>
      <w:bCs/>
      <w:color w:val="2E74B5" w:themeColor="accent1" w:themeShade="BF"/>
      <w:sz w:val="24"/>
    </w:rPr>
  </w:style>
  <w:style w:type="paragraph" w:customStyle="1" w:styleId="Organization">
    <w:name w:val="Organization"/>
    <w:basedOn w:val="Normal"/>
    <w:next w:val="Normal"/>
    <w:uiPriority w:val="4"/>
    <w:qFormat/>
    <w:rsid w:val="00591137"/>
    <w:pPr>
      <w:spacing w:before="840" w:after="0" w:line="288" w:lineRule="auto"/>
    </w:pPr>
    <w:rPr>
      <w:rFonts w:asciiTheme="majorHAnsi" w:eastAsiaTheme="majorEastAsia" w:hAnsiTheme="majorHAnsi" w:cstheme="majorBidi"/>
      <w:color w:val="2E74B5" w:themeColor="accent1" w:themeShade="BF"/>
    </w:rPr>
  </w:style>
  <w:style w:type="character" w:styleId="Strong">
    <w:name w:val="Strong"/>
    <w:basedOn w:val="DefaultParagraphFont"/>
    <w:uiPriority w:val="2"/>
    <w:unhideWhenUsed/>
    <w:qFormat/>
    <w:rPr>
      <w:b w:val="0"/>
      <w:bCs w:val="0"/>
      <w:color w:val="5B9BD5" w:themeColor="accent1"/>
    </w:rPr>
  </w:style>
  <w:style w:type="paragraph" w:customStyle="1" w:styleId="ContactInfo">
    <w:name w:val="Contact Info"/>
    <w:basedOn w:val="Normal"/>
    <w:uiPriority w:val="4"/>
    <w:qFormat/>
    <w:pPr>
      <w:spacing w:before="40" w:after="0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7" Type="http://schemas.openxmlformats.org/officeDocument/2006/relationships/settings" Target="settings.xml"/><Relationship Id="rId12" Type="http://schemas.openxmlformats.org/officeDocument/2006/relationships/fontTable" Target="fontTable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footer" Target="footer1.xml"/><Relationship Id="rId5" Type="http://schemas.openxmlformats.org/officeDocument/2006/relationships/numbering" Target="numbering.xml"/><Relationship Id="rId10" Type="http://schemas.openxmlformats.org/officeDocument/2006/relationships/endnotes" Target="endnotes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theme" Target="theme/theme1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/Users/jameslauder/Downloads/tf02927858_win32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6C5FBE8E5B542E47B5376996FDB075C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46A5F57-5538-2F4A-BB4E-3CF5322384DF}"/>
      </w:docPartPr>
      <w:docPartBody>
        <w:p w:rsidR="00000000" w:rsidRDefault="00000000">
          <w:pPr>
            <w:pStyle w:val="6C5FBE8E5B542E47B5376996FDB075C9"/>
          </w:pPr>
          <w:r w:rsidRPr="005C2CF2">
            <w:rPr>
              <w:rStyle w:val="TitleChar"/>
            </w:rPr>
            <w:t>Happiest Valley Farms</w:t>
          </w:r>
        </w:p>
      </w:docPartBody>
    </w:docPart>
    <w:docPart>
      <w:docPartPr>
        <w:name w:val="82BD829BBE6F204F9064CD6C52925BF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66DC4FE-3EBC-AD42-AF40-50438A2AFA2F}"/>
      </w:docPartPr>
      <w:docPartBody>
        <w:p w:rsidR="00000000" w:rsidRDefault="00000000">
          <w:pPr>
            <w:pStyle w:val="82BD829BBE6F204F9064CD6C52925BF4"/>
          </w:pPr>
          <w:r w:rsidRPr="005C2CF2">
            <w:t>November 30, 2022</w:t>
          </w:r>
        </w:p>
      </w:docPartBody>
    </w:docPart>
    <w:docPart>
      <w:docPartPr>
        <w:name w:val="1F750095A59F7E4C9E3B99F4008004A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9AE14DD-7E22-0F41-A035-9D91660827FD}"/>
      </w:docPartPr>
      <w:docPartBody>
        <w:p w:rsidR="00000000" w:rsidRDefault="00000000">
          <w:pPr>
            <w:pStyle w:val="1F750095A59F7E4C9E3B99F4008004A3"/>
          </w:pPr>
          <w:r w:rsidRPr="0065347E">
            <w:t xml:space="preserve">Invoice </w:t>
          </w:r>
          <w:r w:rsidRPr="0065347E">
            <w:t>#</w:t>
          </w:r>
        </w:p>
      </w:docPartBody>
    </w:docPart>
    <w:docPart>
      <w:docPartPr>
        <w:name w:val="03B8DACB8199E241931C8A5BF7AEC9E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542F3C9-4402-D74C-A2D7-6340CBEA95AC}"/>
      </w:docPartPr>
      <w:docPartBody>
        <w:p w:rsidR="00000000" w:rsidRDefault="00000000">
          <w:pPr>
            <w:pStyle w:val="03B8DACB8199E241931C8A5BF7AEC9E1"/>
          </w:pPr>
          <w:r>
            <w:t>1234</w:t>
          </w:r>
        </w:p>
      </w:docPartBody>
    </w:docPart>
    <w:docPart>
      <w:docPartPr>
        <w:name w:val="EEF48CCF99C8F843BCEAC8D26A54032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906C107-C67D-C94E-A3BB-69974544173C}"/>
      </w:docPartPr>
      <w:docPartBody>
        <w:p w:rsidR="00000000" w:rsidRDefault="00000000">
          <w:pPr>
            <w:pStyle w:val="EEF48CCF99C8F843BCEAC8D26A540320"/>
          </w:pPr>
          <w:r w:rsidRPr="00591137">
            <w:t>Bill to</w:t>
          </w:r>
        </w:p>
      </w:docPartBody>
    </w:docPart>
    <w:docPart>
      <w:docPartPr>
        <w:name w:val="9B2B3821F10FBE448B299F6C094AC4D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9093555-6626-964C-A2B8-3189ACB79EB3}"/>
      </w:docPartPr>
      <w:docPartBody>
        <w:p w:rsidR="00000000" w:rsidRDefault="00000000">
          <w:pPr>
            <w:pStyle w:val="9B2B3821F10FBE448B299F6C094AC4D3"/>
          </w:pPr>
          <w:r w:rsidRPr="00591137">
            <w:t>Ship to</w:t>
          </w:r>
        </w:p>
      </w:docPartBody>
    </w:docPart>
    <w:docPart>
      <w:docPartPr>
        <w:name w:val="43B901DFFF22C149955098BAEE10C02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FA9C15D-45D3-4748-BB4D-A4DB47AB74B3}"/>
      </w:docPartPr>
      <w:docPartBody>
        <w:p w:rsidR="00000000" w:rsidRDefault="00000000">
          <w:pPr>
            <w:pStyle w:val="43B901DFFF22C149955098BAEE10C025"/>
          </w:pPr>
          <w:r w:rsidRPr="005C2CF2">
            <w:t>Customer</w:t>
          </w:r>
        </w:p>
      </w:docPartBody>
    </w:docPart>
    <w:docPart>
      <w:docPartPr>
        <w:name w:val="7FFB9A7ADC55FD46B91E92ED5C44A26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401647C-BD38-2749-BA90-8ED2824E2BF5}"/>
      </w:docPartPr>
      <w:docPartBody>
        <w:p w:rsidR="00000000" w:rsidRDefault="00000000">
          <w:pPr>
            <w:pStyle w:val="7FFB9A7ADC55FD46B91E92ED5C44A26F"/>
          </w:pPr>
          <w:r w:rsidRPr="0065347E">
            <w:t>Henry Ross</w:t>
          </w:r>
        </w:p>
      </w:docPartBody>
    </w:docPart>
    <w:docPart>
      <w:docPartPr>
        <w:name w:val="ABE0B7D948B8874FA934E4700733C94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0655622-9D1C-0745-A5FD-7EEA763F26E0}"/>
      </w:docPartPr>
      <w:docPartBody>
        <w:p w:rsidR="00000000" w:rsidRDefault="00000000">
          <w:pPr>
            <w:pStyle w:val="ABE0B7D948B8874FA934E4700733C940"/>
          </w:pPr>
          <w:r w:rsidRPr="005C2CF2">
            <w:t>Customer ID#</w:t>
          </w:r>
        </w:p>
      </w:docPartBody>
    </w:docPart>
    <w:docPart>
      <w:docPartPr>
        <w:name w:val="28EA5D2C81B894438612059843BAA40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9A9F561-379F-F74E-8EE8-DD1B78B13DA8}"/>
      </w:docPartPr>
      <w:docPartBody>
        <w:p w:rsidR="00000000" w:rsidRDefault="00000000">
          <w:pPr>
            <w:pStyle w:val="28EA5D2C81B894438612059843BAA40B"/>
          </w:pPr>
          <w:r w:rsidRPr="0065347E">
            <w:t>8675309</w:t>
          </w:r>
        </w:p>
      </w:docPartBody>
    </w:docPart>
    <w:docPart>
      <w:docPartPr>
        <w:name w:val="9B40476F75D68B4F9035181CC1E9AD1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6FDB45E-32A3-DB44-9A78-B25411876632}"/>
      </w:docPartPr>
      <w:docPartBody>
        <w:p w:rsidR="00000000" w:rsidRDefault="00000000">
          <w:pPr>
            <w:pStyle w:val="9B40476F75D68B4F9035181CC1E9AD1C"/>
          </w:pPr>
          <w:r w:rsidRPr="005C2CF2">
            <w:t>Address</w:t>
          </w:r>
        </w:p>
      </w:docPartBody>
    </w:docPart>
    <w:docPart>
      <w:docPartPr>
        <w:name w:val="150FD5604DCB744F8D5F201626478D2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FB15498-0916-A048-ACF9-F9A9864D8B9A}"/>
      </w:docPartPr>
      <w:docPartBody>
        <w:p w:rsidR="00000000" w:rsidRDefault="00000000">
          <w:pPr>
            <w:pStyle w:val="150FD5604DCB744F8D5F201626478D22"/>
          </w:pPr>
          <w:r w:rsidRPr="0065347E">
            <w:t>123 Avenue A, Metropolis</w:t>
          </w:r>
        </w:p>
      </w:docPartBody>
    </w:docPart>
    <w:docPart>
      <w:docPartPr>
        <w:name w:val="E6E0AE1BEF372D488CF858074B1345F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3927B4F-2EA6-FB48-8A7A-711781F5A6F9}"/>
      </w:docPartPr>
      <w:docPartBody>
        <w:p w:rsidR="00000000" w:rsidRDefault="00000000">
          <w:pPr>
            <w:pStyle w:val="E6E0AE1BEF372D488CF858074B1345F6"/>
          </w:pPr>
          <w:r w:rsidRPr="005C2CF2">
            <w:t>Phone</w:t>
          </w:r>
        </w:p>
      </w:docPartBody>
    </w:docPart>
    <w:docPart>
      <w:docPartPr>
        <w:name w:val="ED0709E64D5C524CA0E39AB696E1730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EF45186-9B97-394E-8EA8-6DBD2DDF3911}"/>
      </w:docPartPr>
      <w:docPartBody>
        <w:p w:rsidR="00000000" w:rsidRDefault="00000000">
          <w:pPr>
            <w:pStyle w:val="ED0709E64D5C524CA0E39AB696E17302"/>
          </w:pPr>
          <w:r w:rsidRPr="0065347E">
            <w:t>(123) 456-7890</w:t>
          </w:r>
        </w:p>
      </w:docPartBody>
    </w:docPart>
    <w:docPart>
      <w:docPartPr>
        <w:name w:val="9C17EF777AEAF745981E94E530D2E0B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856B92B-A5D2-024A-9F2E-E5BAEC74358E}"/>
      </w:docPartPr>
      <w:docPartBody>
        <w:p w:rsidR="00000000" w:rsidRDefault="00000000">
          <w:pPr>
            <w:pStyle w:val="9C17EF777AEAF745981E94E530D2E0B2"/>
          </w:pPr>
          <w:r w:rsidRPr="005C2CF2">
            <w:t>Recipient</w:t>
          </w:r>
        </w:p>
      </w:docPartBody>
    </w:docPart>
    <w:docPart>
      <w:docPartPr>
        <w:name w:val="0C20878F072250468AF49DBB3E14668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AB2C031-4ACF-154E-936F-2841D9D783DC}"/>
      </w:docPartPr>
      <w:docPartBody>
        <w:p w:rsidR="00000000" w:rsidRDefault="00000000">
          <w:pPr>
            <w:pStyle w:val="0C20878F072250468AF49DBB3E14668D"/>
          </w:pPr>
          <w:r w:rsidRPr="00591137">
            <w:t xml:space="preserve">Henry </w:t>
          </w:r>
          <w:r w:rsidRPr="00591137">
            <w:t>Ross</w:t>
          </w:r>
        </w:p>
      </w:docPartBody>
    </w:docPart>
    <w:docPart>
      <w:docPartPr>
        <w:name w:val="F9D688A474536344BA03C9EAFA4CB38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52809EA-FBEB-FC4C-B281-053331A14F45}"/>
      </w:docPartPr>
      <w:docPartBody>
        <w:p w:rsidR="00000000" w:rsidRDefault="00000000">
          <w:pPr>
            <w:pStyle w:val="F9D688A474536344BA03C9EAFA4CB38B"/>
          </w:pPr>
          <w:r w:rsidRPr="005C2CF2">
            <w:t>Address</w:t>
          </w:r>
        </w:p>
      </w:docPartBody>
    </w:docPart>
    <w:docPart>
      <w:docPartPr>
        <w:name w:val="25181A0AA03CD842AD131F3AA3B372F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CEB9261-61DB-3645-B9B3-031DA9272379}"/>
      </w:docPartPr>
      <w:docPartBody>
        <w:p w:rsidR="00000000" w:rsidRDefault="00000000">
          <w:pPr>
            <w:pStyle w:val="25181A0AA03CD842AD131F3AA3B372F6"/>
          </w:pPr>
          <w:r w:rsidRPr="00591137">
            <w:t>123 Avenue A, Metropolis</w:t>
          </w:r>
        </w:p>
      </w:docPartBody>
    </w:docPart>
    <w:docPart>
      <w:docPartPr>
        <w:name w:val="92FC267F3648E24BBC30DC0E5D8D766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6C5D715-5322-4843-9A5F-2AAF7D6670B4}"/>
      </w:docPartPr>
      <w:docPartBody>
        <w:p w:rsidR="00000000" w:rsidRDefault="00000000">
          <w:pPr>
            <w:pStyle w:val="92FC267F3648E24BBC30DC0E5D8D7661"/>
          </w:pPr>
          <w:r w:rsidRPr="005C2CF2">
            <w:t>Phone</w:t>
          </w:r>
        </w:p>
      </w:docPartBody>
    </w:docPart>
    <w:docPart>
      <w:docPartPr>
        <w:name w:val="CD53FF19B1B43B4FA24CA43A64E7B61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9BFBD9A-65EC-F14E-8777-F9C6721D0B9A}"/>
      </w:docPartPr>
      <w:docPartBody>
        <w:p w:rsidR="00000000" w:rsidRDefault="00000000">
          <w:pPr>
            <w:pStyle w:val="CD53FF19B1B43B4FA24CA43A64E7B611"/>
          </w:pPr>
          <w:r w:rsidRPr="00591137">
            <w:t>(123) 456-7890</w:t>
          </w:r>
        </w:p>
      </w:docPartBody>
    </w:docPart>
    <w:docPart>
      <w:docPartPr>
        <w:name w:val="D65B12FCDD98E04BACF5472C2DADC42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61BBE3F-8860-1A4E-88DB-8EAD8B8A71B8}"/>
      </w:docPartPr>
      <w:docPartBody>
        <w:p w:rsidR="00000000" w:rsidRDefault="00000000">
          <w:pPr>
            <w:pStyle w:val="D65B12FCDD98E04BACF5472C2DADC429"/>
          </w:pPr>
          <w:r w:rsidRPr="005C2CF2">
            <w:t>Payment Due</w:t>
          </w:r>
        </w:p>
      </w:docPartBody>
    </w:docPart>
    <w:docPart>
      <w:docPartPr>
        <w:name w:val="3DC6C5FFE9C84249972493BF90BF8F7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4D5D7D8-D998-EF4A-8CF3-9BD70FC05D6C}"/>
      </w:docPartPr>
      <w:docPartBody>
        <w:p w:rsidR="00000000" w:rsidRDefault="00000000">
          <w:pPr>
            <w:pStyle w:val="3DC6C5FFE9C84249972493BF90BF8F77"/>
          </w:pPr>
          <w:r w:rsidRPr="0065347E">
            <w:t>December 30, 2022</w:t>
          </w:r>
        </w:p>
      </w:docPartBody>
    </w:docPart>
    <w:docPart>
      <w:docPartPr>
        <w:name w:val="0933C9849360EF458A61058E55C82B8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B2565D3-3566-274D-8389-64165CEF894D}"/>
      </w:docPartPr>
      <w:docPartBody>
        <w:p w:rsidR="00000000" w:rsidRDefault="00000000">
          <w:pPr>
            <w:pStyle w:val="0933C9849360EF458A61058E55C82B84"/>
          </w:pPr>
          <w:r w:rsidRPr="005C2CF2">
            <w:t>Salesperson</w:t>
          </w:r>
        </w:p>
      </w:docPartBody>
    </w:docPart>
    <w:docPart>
      <w:docPartPr>
        <w:name w:val="145CAB0D201D294AA1C5DFE54F00FEC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AFE47A0-64D4-5145-A193-60A5EB6B2844}"/>
      </w:docPartPr>
      <w:docPartBody>
        <w:p w:rsidR="00000000" w:rsidRDefault="00000000">
          <w:pPr>
            <w:pStyle w:val="145CAB0D201D294AA1C5DFE54F00FEC1"/>
          </w:pPr>
          <w:r w:rsidRPr="0065347E">
            <w:t>Luca Richter</w:t>
          </w:r>
        </w:p>
      </w:docPartBody>
    </w:docPart>
    <w:docPart>
      <w:docPartPr>
        <w:name w:val="F0180625A92A944BB792F8707BE9130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1F97B4A-4495-1243-A930-A0083A061EC3}"/>
      </w:docPartPr>
      <w:docPartBody>
        <w:p w:rsidR="00000000" w:rsidRDefault="00000000">
          <w:pPr>
            <w:pStyle w:val="F0180625A92A944BB792F8707BE91309"/>
          </w:pPr>
          <w:r w:rsidRPr="005C2CF2">
            <w:t>Payment Terms</w:t>
          </w:r>
        </w:p>
      </w:docPartBody>
    </w:docPart>
    <w:docPart>
      <w:docPartPr>
        <w:name w:val="69D5BD67F788954F9D5391B48ADFE24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4113FE9-E3C3-134D-A397-D64FF3F140FB}"/>
      </w:docPartPr>
      <w:docPartBody>
        <w:p w:rsidR="00000000" w:rsidRDefault="00000000">
          <w:pPr>
            <w:pStyle w:val="69D5BD67F788954F9D5391B48ADFE240"/>
          </w:pPr>
          <w:r w:rsidRPr="0065347E">
            <w:t>Cash or check</w:t>
          </w:r>
        </w:p>
      </w:docPartBody>
    </w:docPart>
    <w:docPart>
      <w:docPartPr>
        <w:name w:val="5453EFC81853314F849400880D0E22A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5F52344-BBF3-4B48-BDA9-96F8AE5A0C02}"/>
      </w:docPartPr>
      <w:docPartBody>
        <w:p w:rsidR="00000000" w:rsidRDefault="00000000">
          <w:pPr>
            <w:pStyle w:val="5453EFC81853314F849400880D0E22AD"/>
          </w:pPr>
          <w:r w:rsidRPr="005C2CF2">
            <w:t>Delivery Date</w:t>
          </w:r>
        </w:p>
      </w:docPartBody>
    </w:docPart>
    <w:docPart>
      <w:docPartPr>
        <w:name w:val="89E8A01079E800458DFD5881CC91EDE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51284B8-4D26-1847-8E9D-9C30531CCAED}"/>
      </w:docPartPr>
      <w:docPartBody>
        <w:p w:rsidR="00000000" w:rsidRDefault="00000000">
          <w:pPr>
            <w:pStyle w:val="89E8A01079E800458DFD5881CC91EDE8"/>
          </w:pPr>
          <w:r w:rsidRPr="00591137">
            <w:t>December 7, 2022</w:t>
          </w:r>
        </w:p>
      </w:docPartBody>
    </w:docPart>
    <w:docPart>
      <w:docPartPr>
        <w:name w:val="3F62D59B8BF5614097346172442954C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92D0F22-F2E5-1F4C-B25D-5E6BF730B8AB}"/>
      </w:docPartPr>
      <w:docPartBody>
        <w:p w:rsidR="00000000" w:rsidRDefault="00000000">
          <w:pPr>
            <w:pStyle w:val="3F62D59B8BF5614097346172442954C7"/>
          </w:pPr>
          <w:r w:rsidRPr="005C2CF2">
            <w:t>Shipping Method</w:t>
          </w:r>
        </w:p>
      </w:docPartBody>
    </w:docPart>
    <w:docPart>
      <w:docPartPr>
        <w:name w:val="848B62EC6BF7134AB83E7A91976F410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E744DB2-5686-9A4A-BB35-A3762E3E81ED}"/>
      </w:docPartPr>
      <w:docPartBody>
        <w:p w:rsidR="00000000" w:rsidRDefault="00000000">
          <w:pPr>
            <w:pStyle w:val="848B62EC6BF7134AB83E7A91976F410D"/>
          </w:pPr>
          <w:r w:rsidRPr="00591137">
            <w:t>Ground</w:t>
          </w:r>
        </w:p>
      </w:docPartBody>
    </w:docPart>
    <w:docPart>
      <w:docPartPr>
        <w:name w:val="16841A63390B764793B3E411EE59556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1D52F3B-AC98-7E4F-B684-CFDE9D5CF898}"/>
      </w:docPartPr>
      <w:docPartBody>
        <w:p w:rsidR="00000000" w:rsidRDefault="00000000">
          <w:pPr>
            <w:pStyle w:val="16841A63390B764793B3E411EE595568"/>
          </w:pPr>
          <w:r w:rsidRPr="005C2CF2">
            <w:t>Shipping Terms</w:t>
          </w:r>
        </w:p>
      </w:docPartBody>
    </w:docPart>
    <w:docPart>
      <w:docPartPr>
        <w:name w:val="862CD0746AA4BE499ECB98D62948EE8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AA20FB6-719E-C14C-ABBF-46C82E228832}"/>
      </w:docPartPr>
      <w:docPartBody>
        <w:p w:rsidR="00000000" w:rsidRDefault="00000000">
          <w:pPr>
            <w:pStyle w:val="862CD0746AA4BE499ECB98D62948EE85"/>
          </w:pPr>
          <w:r w:rsidRPr="00591137">
            <w:t>Returns not accepted</w:t>
          </w:r>
        </w:p>
      </w:docPartBody>
    </w:docPart>
    <w:docPart>
      <w:docPartPr>
        <w:name w:val="ECA6CC12CF96A644AC74CBB13D104BB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D63E470-2F03-1B40-BE79-EC63A2A8DCDE}"/>
      </w:docPartPr>
      <w:docPartBody>
        <w:p w:rsidR="00000000" w:rsidRDefault="00000000">
          <w:pPr>
            <w:pStyle w:val="ECA6CC12CF96A644AC74CBB13D104BBF"/>
          </w:pPr>
          <w:r w:rsidRPr="00591137">
            <w:t>Qty.</w:t>
          </w:r>
        </w:p>
      </w:docPartBody>
    </w:docPart>
    <w:docPart>
      <w:docPartPr>
        <w:name w:val="6FE20445601E10489A5452D40ED53E2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B278DB3-3FB2-1B4B-B367-C343D99C29AB}"/>
      </w:docPartPr>
      <w:docPartBody>
        <w:p w:rsidR="00000000" w:rsidRDefault="00000000">
          <w:pPr>
            <w:pStyle w:val="6FE20445601E10489A5452D40ED53E2C"/>
          </w:pPr>
          <w:r w:rsidRPr="00591137">
            <w:t>Item#</w:t>
          </w:r>
        </w:p>
      </w:docPartBody>
    </w:docPart>
    <w:docPart>
      <w:docPartPr>
        <w:name w:val="48152725D50BEF4F988C56EBD003CA4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42CB1EF-5553-464A-90C4-223DC1863BCA}"/>
      </w:docPartPr>
      <w:docPartBody>
        <w:p w:rsidR="00000000" w:rsidRDefault="00000000">
          <w:pPr>
            <w:pStyle w:val="48152725D50BEF4F988C56EBD003CA44"/>
          </w:pPr>
          <w:r w:rsidRPr="00591137">
            <w:t>Description</w:t>
          </w:r>
        </w:p>
      </w:docPartBody>
    </w:docPart>
    <w:docPart>
      <w:docPartPr>
        <w:name w:val="16B83AB6255C9844BBD5B315AD157D4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4DC0ED4-E409-A543-A01A-AA11227DE286}"/>
      </w:docPartPr>
      <w:docPartBody>
        <w:p w:rsidR="00000000" w:rsidRDefault="00000000">
          <w:pPr>
            <w:pStyle w:val="16B83AB6255C9844BBD5B315AD157D49"/>
          </w:pPr>
          <w:r w:rsidRPr="00591137">
            <w:t>Unit price</w:t>
          </w:r>
        </w:p>
      </w:docPartBody>
    </w:docPart>
    <w:docPart>
      <w:docPartPr>
        <w:name w:val="CE963B377EE64847A7E0C3FB0A8CBEE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00B7A41-9FF9-9446-BA64-43EA0AA33FBC}"/>
      </w:docPartPr>
      <w:docPartBody>
        <w:p w:rsidR="00000000" w:rsidRDefault="00000000">
          <w:pPr>
            <w:pStyle w:val="CE963B377EE64847A7E0C3FB0A8CBEE8"/>
          </w:pPr>
          <w:r w:rsidRPr="00591137">
            <w:t>Discount</w:t>
          </w:r>
        </w:p>
      </w:docPartBody>
    </w:docPart>
    <w:docPart>
      <w:docPartPr>
        <w:name w:val="3F3E45CA4788E04C9D51AC323148217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1CF9F6B-305F-1A45-A78A-177296BDAE3D}"/>
      </w:docPartPr>
      <w:docPartBody>
        <w:p w:rsidR="00000000" w:rsidRDefault="00000000">
          <w:pPr>
            <w:pStyle w:val="3F3E45CA4788E04C9D51AC3231482172"/>
          </w:pPr>
          <w:r w:rsidRPr="00591137">
            <w:t>Line total</w:t>
          </w:r>
        </w:p>
      </w:docPartBody>
    </w:docPart>
    <w:docPart>
      <w:docPartPr>
        <w:name w:val="1C2C96328B2C7A48AF43693200F10AC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9C84FB8-D599-E040-B931-FAFE356C7B18}"/>
      </w:docPartPr>
      <w:docPartBody>
        <w:p w:rsidR="00000000" w:rsidRDefault="00000000">
          <w:pPr>
            <w:pStyle w:val="1C2C96328B2C7A48AF43693200F10ACC"/>
          </w:pPr>
          <w:r w:rsidRPr="00591137">
            <w:t>10</w:t>
          </w:r>
        </w:p>
      </w:docPartBody>
    </w:docPart>
    <w:docPart>
      <w:docPartPr>
        <w:name w:val="6A788966E0F6F8498653A38B918404C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97FE6E5-3C4E-FC42-9369-290DAFD8A0C4}"/>
      </w:docPartPr>
      <w:docPartBody>
        <w:p w:rsidR="00000000" w:rsidRDefault="00000000">
          <w:pPr>
            <w:pStyle w:val="6A788966E0F6F8498653A38B918404CD"/>
          </w:pPr>
          <w:r w:rsidRPr="00591137">
            <w:t>123</w:t>
          </w:r>
        </w:p>
      </w:docPartBody>
    </w:docPart>
    <w:docPart>
      <w:docPartPr>
        <w:name w:val="343C87C46B9D3B419F965814A12E9BF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4A62DA8-A98D-5445-AC15-8EE17D1B3A47}"/>
      </w:docPartPr>
      <w:docPartBody>
        <w:p w:rsidR="00000000" w:rsidRDefault="00000000">
          <w:pPr>
            <w:pStyle w:val="343C87C46B9D3B419F965814A12E9BF8"/>
          </w:pPr>
          <w:r w:rsidRPr="00591137">
            <w:t>Baby chicks</w:t>
          </w:r>
        </w:p>
      </w:docPartBody>
    </w:docPart>
    <w:docPart>
      <w:docPartPr>
        <w:name w:val="30234F62886B0C42A88C0CDB47748E4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C172028-1B94-F64D-9A99-288DB7171F4C}"/>
      </w:docPartPr>
      <w:docPartBody>
        <w:p w:rsidR="00000000" w:rsidRDefault="00000000">
          <w:pPr>
            <w:pStyle w:val="30234F62886B0C42A88C0CDB47748E44"/>
          </w:pPr>
          <w:r w:rsidRPr="00591137">
            <w:t>5.00</w:t>
          </w:r>
        </w:p>
      </w:docPartBody>
    </w:docPart>
    <w:docPart>
      <w:docPartPr>
        <w:name w:val="27D76BECBA5101458D764B9353BA385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B82DCC5-4585-5E4A-916F-147235A89D25}"/>
      </w:docPartPr>
      <w:docPartBody>
        <w:p w:rsidR="00000000" w:rsidRDefault="00000000">
          <w:pPr>
            <w:pStyle w:val="27D76BECBA5101458D764B9353BA385A"/>
          </w:pPr>
          <w:r w:rsidRPr="00591137">
            <w:t>50.00</w:t>
          </w:r>
        </w:p>
      </w:docPartBody>
    </w:docPart>
    <w:docPart>
      <w:docPartPr>
        <w:name w:val="B7E8CA09645BEE4C867DBE7FF95B482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94BD071-9C98-5C42-8B52-C89B95FE7CD6}"/>
      </w:docPartPr>
      <w:docPartBody>
        <w:p w:rsidR="00000000" w:rsidRDefault="00000000">
          <w:pPr>
            <w:pStyle w:val="B7E8CA09645BEE4C867DBE7FF95B4825"/>
          </w:pPr>
          <w:r w:rsidRPr="00591137">
            <w:t>2</w:t>
          </w:r>
        </w:p>
      </w:docPartBody>
    </w:docPart>
    <w:docPart>
      <w:docPartPr>
        <w:name w:val="D626A661DFEF3F4F938CD973422D68B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CB91D4C-8460-184B-BAD7-0A625D255DCB}"/>
      </w:docPartPr>
      <w:docPartBody>
        <w:p w:rsidR="00000000" w:rsidRDefault="00000000">
          <w:pPr>
            <w:pStyle w:val="D626A661DFEF3F4F938CD973422D68BA"/>
          </w:pPr>
          <w:r w:rsidRPr="00591137">
            <w:t>444</w:t>
          </w:r>
        </w:p>
      </w:docPartBody>
    </w:docPart>
    <w:docPart>
      <w:docPartPr>
        <w:name w:val="A06A37EE9F2531498C718E557CCB8C0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EFB7CFB-69CE-FF47-B82C-0E48B8320CF9}"/>
      </w:docPartPr>
      <w:docPartBody>
        <w:p w:rsidR="00000000" w:rsidRDefault="00000000">
          <w:pPr>
            <w:pStyle w:val="A06A37EE9F2531498C718E557CCB8C0E"/>
          </w:pPr>
          <w:r w:rsidRPr="00591137">
            <w:t>Heat lamps</w:t>
          </w:r>
        </w:p>
      </w:docPartBody>
    </w:docPart>
    <w:docPart>
      <w:docPartPr>
        <w:name w:val="CB8BEE0E7E502D4BBA951A49EEBD470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0B542AF-0913-1A4B-B56C-A46C89AEE6A2}"/>
      </w:docPartPr>
      <w:docPartBody>
        <w:p w:rsidR="00000000" w:rsidRDefault="00000000">
          <w:pPr>
            <w:pStyle w:val="CB8BEE0E7E502D4BBA951A49EEBD4709"/>
          </w:pPr>
          <w:r w:rsidRPr="00591137">
            <w:t>24.00</w:t>
          </w:r>
        </w:p>
      </w:docPartBody>
    </w:docPart>
    <w:docPart>
      <w:docPartPr>
        <w:name w:val="C2A0120F619EAA4D8C9484A97054D36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CAC6DD0-6CF2-E644-8B74-327C2985CD0A}"/>
      </w:docPartPr>
      <w:docPartBody>
        <w:p w:rsidR="00000000" w:rsidRDefault="00000000">
          <w:pPr>
            <w:pStyle w:val="C2A0120F619EAA4D8C9484A97054D362"/>
          </w:pPr>
          <w:r w:rsidRPr="00591137">
            <w:t>48.00</w:t>
          </w:r>
        </w:p>
      </w:docPartBody>
    </w:docPart>
    <w:docPart>
      <w:docPartPr>
        <w:name w:val="7FD5B51173B4BF4190C5414C66AFDCD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D558F1A-6CD2-214A-904A-C25FB6A5FBC5}"/>
      </w:docPartPr>
      <w:docPartBody>
        <w:p w:rsidR="00000000" w:rsidRDefault="00000000">
          <w:pPr>
            <w:pStyle w:val="7FD5B51173B4BF4190C5414C66AFDCD5"/>
          </w:pPr>
          <w:r w:rsidRPr="00591137">
            <w:t>6</w:t>
          </w:r>
        </w:p>
      </w:docPartBody>
    </w:docPart>
    <w:docPart>
      <w:docPartPr>
        <w:name w:val="C4CF7D88B044264ABBF02DCEB7CADBA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1852129-17CA-B44F-925E-9AFA9CE54DDE}"/>
      </w:docPartPr>
      <w:docPartBody>
        <w:p w:rsidR="00000000" w:rsidRDefault="00000000">
          <w:pPr>
            <w:pStyle w:val="C4CF7D88B044264ABBF02DCEB7CADBA6"/>
          </w:pPr>
          <w:r w:rsidRPr="00591137">
            <w:t>120</w:t>
          </w:r>
        </w:p>
      </w:docPartBody>
    </w:docPart>
    <w:docPart>
      <w:docPartPr>
        <w:name w:val="6ED7E635F0F5A644882F2851E4396C7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1C006D4-2CBC-3744-BF4B-648D73D4A16A}"/>
      </w:docPartPr>
      <w:docPartBody>
        <w:p w:rsidR="00000000" w:rsidRDefault="00000000">
          <w:pPr>
            <w:pStyle w:val="6ED7E635F0F5A644882F2851E4396C75"/>
          </w:pPr>
          <w:r w:rsidRPr="00591137">
            <w:t>Chicken roosts</w:t>
          </w:r>
        </w:p>
      </w:docPartBody>
    </w:docPart>
    <w:docPart>
      <w:docPartPr>
        <w:name w:val="FCE487B58E5C7E429FAABBA8753A9BF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B1989EC-4B11-C244-91B1-1DFB2F59A041}"/>
      </w:docPartPr>
      <w:docPartBody>
        <w:p w:rsidR="00000000" w:rsidRDefault="00000000">
          <w:pPr>
            <w:pStyle w:val="FCE487B58E5C7E429FAABBA8753A9BF8"/>
          </w:pPr>
          <w:r w:rsidRPr="00591137">
            <w:t>30.00</w:t>
          </w:r>
        </w:p>
      </w:docPartBody>
    </w:docPart>
    <w:docPart>
      <w:docPartPr>
        <w:name w:val="E6B7203563AC3B47B6ED85800D4FE4B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08D730F-25B0-F64F-86E2-F55DA5947FFF}"/>
      </w:docPartPr>
      <w:docPartBody>
        <w:p w:rsidR="00000000" w:rsidRDefault="00000000">
          <w:pPr>
            <w:pStyle w:val="E6B7203563AC3B47B6ED85800D4FE4BF"/>
          </w:pPr>
          <w:r w:rsidRPr="00591137">
            <w:t>180.00</w:t>
          </w:r>
        </w:p>
      </w:docPartBody>
    </w:docPart>
    <w:docPart>
      <w:docPartPr>
        <w:name w:val="C07E0C20A0E1F24AB344DFB12E82313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B8EB2AA-1CB7-D648-869A-00291A2F3835}"/>
      </w:docPartPr>
      <w:docPartBody>
        <w:p w:rsidR="00000000" w:rsidRDefault="00000000">
          <w:pPr>
            <w:pStyle w:val="C07E0C20A0E1F24AB344DFB12E823134"/>
          </w:pPr>
          <w:r w:rsidRPr="00591137">
            <w:t>Total Discount</w:t>
          </w:r>
        </w:p>
      </w:docPartBody>
    </w:docPart>
    <w:docPart>
      <w:docPartPr>
        <w:name w:val="CA1CE7A72C2EC94A8EE7446AA16E294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09AF951-6007-8C48-B319-856055475894}"/>
      </w:docPartPr>
      <w:docPartBody>
        <w:p w:rsidR="00000000" w:rsidRDefault="00000000">
          <w:pPr>
            <w:pStyle w:val="CA1CE7A72C2EC94A8EE7446AA16E294D"/>
          </w:pPr>
          <w:r w:rsidRPr="00591137">
            <w:t>0</w:t>
          </w:r>
        </w:p>
      </w:docPartBody>
    </w:docPart>
    <w:docPart>
      <w:docPartPr>
        <w:name w:val="C0783074A675E24A914CD511A245A5D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7BC767E-4138-8C4A-A941-EB42E806492F}"/>
      </w:docPartPr>
      <w:docPartBody>
        <w:p w:rsidR="00000000" w:rsidRDefault="00000000">
          <w:pPr>
            <w:pStyle w:val="C0783074A675E24A914CD511A245A5D1"/>
          </w:pPr>
          <w:r w:rsidRPr="00591137">
            <w:t>Subtotal</w:t>
          </w:r>
        </w:p>
      </w:docPartBody>
    </w:docPart>
    <w:docPart>
      <w:docPartPr>
        <w:name w:val="66C4C993D3A5C1428581E2C219106F8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22AA842-05E2-D840-A217-CBEC9F38D275}"/>
      </w:docPartPr>
      <w:docPartBody>
        <w:p w:rsidR="00000000" w:rsidRDefault="00000000">
          <w:pPr>
            <w:pStyle w:val="66C4C993D3A5C1428581E2C219106F81"/>
          </w:pPr>
          <w:r w:rsidRPr="00591137">
            <w:t>278.00</w:t>
          </w:r>
        </w:p>
      </w:docPartBody>
    </w:docPart>
    <w:docPart>
      <w:docPartPr>
        <w:name w:val="31103D4042D607458F85CF9851CBF5C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DC3F0EA-44B6-394D-AABD-2AB36F816F39}"/>
      </w:docPartPr>
      <w:docPartBody>
        <w:p w:rsidR="00000000" w:rsidRDefault="00000000">
          <w:pPr>
            <w:pStyle w:val="31103D4042D607458F85CF9851CBF5CC"/>
          </w:pPr>
          <w:r w:rsidRPr="00591137">
            <w:t>Sales Tax</w:t>
          </w:r>
        </w:p>
      </w:docPartBody>
    </w:docPart>
    <w:docPart>
      <w:docPartPr>
        <w:name w:val="8E67E56A6499E645975FF58049F0EA4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B3AAD8F-87C6-784A-8E82-7DD5EFC284E1}"/>
      </w:docPartPr>
      <w:docPartBody>
        <w:p w:rsidR="00000000" w:rsidRDefault="00000000">
          <w:pPr>
            <w:pStyle w:val="8E67E56A6499E645975FF58049F0EA4F"/>
          </w:pPr>
          <w:r w:rsidRPr="00591137">
            <w:t>13.90</w:t>
          </w:r>
        </w:p>
      </w:docPartBody>
    </w:docPart>
    <w:docPart>
      <w:docPartPr>
        <w:name w:val="2C9FE0BE3ECA6142A4E36841AFF09F7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1C1CC5F-6A20-3547-933F-E3323039164F}"/>
      </w:docPartPr>
      <w:docPartBody>
        <w:p w:rsidR="00000000" w:rsidRDefault="00000000">
          <w:pPr>
            <w:pStyle w:val="2C9FE0BE3ECA6142A4E36841AFF09F71"/>
          </w:pPr>
          <w:r w:rsidRPr="00591137">
            <w:t>Total</w:t>
          </w:r>
        </w:p>
      </w:docPartBody>
    </w:docPart>
    <w:docPart>
      <w:docPartPr>
        <w:name w:val="CD62B152D5A9224CB20CC18F00A6947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F83408D-2728-124C-A6F5-7A6481D843CE}"/>
      </w:docPartPr>
      <w:docPartBody>
        <w:p w:rsidR="00000000" w:rsidRDefault="00000000">
          <w:pPr>
            <w:pStyle w:val="CD62B152D5A9224CB20CC18F00A6947C"/>
          </w:pPr>
          <w:r w:rsidRPr="00591137">
            <w:t>291.90</w:t>
          </w:r>
        </w:p>
      </w:docPartBody>
    </w:docPart>
    <w:docPart>
      <w:docPartPr>
        <w:name w:val="D32E46AE9B37E64D8BC060B818B3D36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14C3D1E-BE37-0E41-B2FE-77F1E4111A65}"/>
      </w:docPartPr>
      <w:docPartBody>
        <w:p w:rsidR="00000000" w:rsidRDefault="00000000">
          <w:pPr>
            <w:pStyle w:val="D32E46AE9B37E64D8BC060B818B3D364"/>
          </w:pPr>
          <w:r w:rsidRPr="00591137">
            <w:t>Thank you for your business!</w:t>
          </w:r>
        </w:p>
      </w:docPartBody>
    </w:docPart>
    <w:docPart>
      <w:docPartPr>
        <w:name w:val="16184080D25709489F5C3231212B81E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FA99359-F083-1648-8218-B06ED84EDCE8}"/>
      </w:docPartPr>
      <w:docPartBody>
        <w:p w:rsidR="00000000" w:rsidRDefault="00000000">
          <w:pPr>
            <w:pStyle w:val="16184080D25709489F5C3231212B81E5"/>
          </w:pPr>
          <w:r w:rsidRPr="00591137">
            <w:t>Happiest Valley Farms</w:t>
          </w:r>
        </w:p>
      </w:docPartBody>
    </w:docPart>
    <w:docPart>
      <w:docPartPr>
        <w:name w:val="7C9DBF8E0C5AD748AA8244B7AB3EFA0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185E559-47CC-FC47-BAF4-E59DABE348AA}"/>
      </w:docPartPr>
      <w:docPartBody>
        <w:p w:rsidR="00000000" w:rsidRDefault="00000000">
          <w:pPr>
            <w:pStyle w:val="7C9DBF8E0C5AD748AA8244B7AB3EFA09"/>
          </w:pPr>
          <w:r w:rsidRPr="00591137">
            <w:t>456 Anyroad, Anywhere</w:t>
          </w:r>
        </w:p>
      </w:docPartBody>
    </w:docPart>
    <w:docPart>
      <w:docPartPr>
        <w:name w:val="3368E5568AD9E343B8F7B062303AC7A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DCBE884-A1EA-014A-8F3F-DDB1AA980750}"/>
      </w:docPartPr>
      <w:docPartBody>
        <w:p w:rsidR="00000000" w:rsidRDefault="00000000">
          <w:pPr>
            <w:pStyle w:val="3368E5568AD9E343B8F7B062303AC7A2"/>
          </w:pPr>
          <w:r w:rsidRPr="00591137">
            <w:t>interestingsite.com</w:t>
          </w:r>
        </w:p>
      </w:docPartBody>
    </w:docPart>
    <w:docPart>
      <w:docPartPr>
        <w:name w:val="A30897187665834F8D0FFA0CED7644E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5468B5F-AC48-0C4B-B0FD-4289D66D907E}"/>
      </w:docPartPr>
      <w:docPartBody>
        <w:p w:rsidR="00000000" w:rsidRDefault="00000000">
          <w:pPr>
            <w:pStyle w:val="A30897187665834F8D0FFA0CED7644E9"/>
          </w:pPr>
          <w:r w:rsidRPr="00591137">
            <w:t>(123) 987-6543</w:t>
          </w:r>
        </w:p>
      </w:docPartBody>
    </w:docPart>
    <w:docPart>
      <w:docPartPr>
        <w:name w:val="C662E644CF1EC2469C523851372886A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C6F68DC-8D89-B440-9568-4FB09F157C90}"/>
      </w:docPartPr>
      <w:docPartBody>
        <w:p w:rsidR="00000000" w:rsidRDefault="00000000">
          <w:pPr>
            <w:pStyle w:val="C662E644CF1EC2469C523851372886A9"/>
          </w:pPr>
          <w:r w:rsidRPr="00591137">
            <w:t>(123) 987-6542</w:t>
          </w:r>
        </w:p>
      </w:docPartBody>
    </w:docPart>
    <w:docPart>
      <w:docPartPr>
        <w:name w:val="9EE9BE744ABA414EBF7CD684886DE99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1597517-ED17-7A4C-AEA4-B5FEA708DC57}"/>
      </w:docPartPr>
      <w:docPartBody>
        <w:p w:rsidR="00000000" w:rsidRDefault="00000000">
          <w:pPr>
            <w:pStyle w:val="9EE9BE744ABA414EBF7CD684886DE995"/>
          </w:pPr>
          <w:r w:rsidRPr="00591137">
            <w:t>happiest@example.com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Arial Black">
    <w:panose1 w:val="020B0A04020102020204"/>
    <w:charset w:val="00"/>
    <w:family w:val="swiss"/>
    <w:pitch w:val="variable"/>
    <w:sig w:usb0="A00002AF" w:usb1="400078FB" w:usb2="00000000" w:usb3="00000000" w:csb0="0000009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101FA6"/>
    <w:rsid w:val="00101FA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C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4"/>
        <w:szCs w:val="24"/>
        <w:lang w:val="en-CA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2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Title">
    <w:name w:val="Title"/>
    <w:basedOn w:val="Normal"/>
    <w:next w:val="Normal"/>
    <w:link w:val="TitleChar"/>
    <w:uiPriority w:val="2"/>
    <w:qFormat/>
    <w:pPr>
      <w:spacing w:line="420" w:lineRule="exact"/>
    </w:pPr>
    <w:rPr>
      <w:rFonts w:asciiTheme="majorHAnsi" w:eastAsiaTheme="majorEastAsia" w:hAnsiTheme="majorHAnsi" w:cstheme="majorBidi"/>
      <w:caps/>
      <w:color w:val="1F3864" w:themeColor="accent1" w:themeShade="80"/>
      <w:kern w:val="28"/>
      <w:sz w:val="38"/>
      <w:szCs w:val="20"/>
      <w:lang w:val="en-US" w:eastAsia="ja-JP"/>
    </w:rPr>
  </w:style>
  <w:style w:type="character" w:customStyle="1" w:styleId="TitleChar">
    <w:name w:val="Title Char"/>
    <w:basedOn w:val="DefaultParagraphFont"/>
    <w:link w:val="Title"/>
    <w:uiPriority w:val="2"/>
    <w:rPr>
      <w:rFonts w:asciiTheme="majorHAnsi" w:eastAsiaTheme="majorEastAsia" w:hAnsiTheme="majorHAnsi" w:cstheme="majorBidi"/>
      <w:caps/>
      <w:color w:val="1F3864" w:themeColor="accent1" w:themeShade="80"/>
      <w:kern w:val="28"/>
      <w:sz w:val="38"/>
      <w:szCs w:val="20"/>
      <w:lang w:val="en-US" w:eastAsia="ja-JP"/>
    </w:rPr>
  </w:style>
  <w:style w:type="paragraph" w:customStyle="1" w:styleId="6C5FBE8E5B542E47B5376996FDB075C9">
    <w:name w:val="6C5FBE8E5B542E47B5376996FDB075C9"/>
  </w:style>
  <w:style w:type="paragraph" w:customStyle="1" w:styleId="82BD829BBE6F204F9064CD6C52925BF4">
    <w:name w:val="82BD829BBE6F204F9064CD6C52925BF4"/>
  </w:style>
  <w:style w:type="paragraph" w:customStyle="1" w:styleId="1F750095A59F7E4C9E3B99F4008004A3">
    <w:name w:val="1F750095A59F7E4C9E3B99F4008004A3"/>
  </w:style>
  <w:style w:type="paragraph" w:customStyle="1" w:styleId="03B8DACB8199E241931C8A5BF7AEC9E1">
    <w:name w:val="03B8DACB8199E241931C8A5BF7AEC9E1"/>
  </w:style>
  <w:style w:type="paragraph" w:customStyle="1" w:styleId="EEF48CCF99C8F843BCEAC8D26A540320">
    <w:name w:val="EEF48CCF99C8F843BCEAC8D26A540320"/>
  </w:style>
  <w:style w:type="paragraph" w:customStyle="1" w:styleId="9B2B3821F10FBE448B299F6C094AC4D3">
    <w:name w:val="9B2B3821F10FBE448B299F6C094AC4D3"/>
  </w:style>
  <w:style w:type="paragraph" w:customStyle="1" w:styleId="43B901DFFF22C149955098BAEE10C025">
    <w:name w:val="43B901DFFF22C149955098BAEE10C025"/>
  </w:style>
  <w:style w:type="paragraph" w:customStyle="1" w:styleId="7FFB9A7ADC55FD46B91E92ED5C44A26F">
    <w:name w:val="7FFB9A7ADC55FD46B91E92ED5C44A26F"/>
  </w:style>
  <w:style w:type="paragraph" w:customStyle="1" w:styleId="ABE0B7D948B8874FA934E4700733C940">
    <w:name w:val="ABE0B7D948B8874FA934E4700733C940"/>
  </w:style>
  <w:style w:type="paragraph" w:customStyle="1" w:styleId="28EA5D2C81B894438612059843BAA40B">
    <w:name w:val="28EA5D2C81B894438612059843BAA40B"/>
  </w:style>
  <w:style w:type="paragraph" w:customStyle="1" w:styleId="9B40476F75D68B4F9035181CC1E9AD1C">
    <w:name w:val="9B40476F75D68B4F9035181CC1E9AD1C"/>
  </w:style>
  <w:style w:type="paragraph" w:customStyle="1" w:styleId="150FD5604DCB744F8D5F201626478D22">
    <w:name w:val="150FD5604DCB744F8D5F201626478D22"/>
  </w:style>
  <w:style w:type="paragraph" w:customStyle="1" w:styleId="E6E0AE1BEF372D488CF858074B1345F6">
    <w:name w:val="E6E0AE1BEF372D488CF858074B1345F6"/>
  </w:style>
  <w:style w:type="paragraph" w:customStyle="1" w:styleId="ED0709E64D5C524CA0E39AB696E17302">
    <w:name w:val="ED0709E64D5C524CA0E39AB696E17302"/>
  </w:style>
  <w:style w:type="paragraph" w:customStyle="1" w:styleId="9C17EF777AEAF745981E94E530D2E0B2">
    <w:name w:val="9C17EF777AEAF745981E94E530D2E0B2"/>
  </w:style>
  <w:style w:type="paragraph" w:customStyle="1" w:styleId="0C20878F072250468AF49DBB3E14668D">
    <w:name w:val="0C20878F072250468AF49DBB3E14668D"/>
  </w:style>
  <w:style w:type="paragraph" w:customStyle="1" w:styleId="F9D688A474536344BA03C9EAFA4CB38B">
    <w:name w:val="F9D688A474536344BA03C9EAFA4CB38B"/>
  </w:style>
  <w:style w:type="paragraph" w:customStyle="1" w:styleId="25181A0AA03CD842AD131F3AA3B372F6">
    <w:name w:val="25181A0AA03CD842AD131F3AA3B372F6"/>
  </w:style>
  <w:style w:type="paragraph" w:customStyle="1" w:styleId="92FC267F3648E24BBC30DC0E5D8D7661">
    <w:name w:val="92FC267F3648E24BBC30DC0E5D8D7661"/>
  </w:style>
  <w:style w:type="paragraph" w:customStyle="1" w:styleId="CD53FF19B1B43B4FA24CA43A64E7B611">
    <w:name w:val="CD53FF19B1B43B4FA24CA43A64E7B611"/>
  </w:style>
  <w:style w:type="paragraph" w:customStyle="1" w:styleId="D65B12FCDD98E04BACF5472C2DADC429">
    <w:name w:val="D65B12FCDD98E04BACF5472C2DADC429"/>
  </w:style>
  <w:style w:type="paragraph" w:customStyle="1" w:styleId="3DC6C5FFE9C84249972493BF90BF8F77">
    <w:name w:val="3DC6C5FFE9C84249972493BF90BF8F77"/>
  </w:style>
  <w:style w:type="paragraph" w:customStyle="1" w:styleId="0933C9849360EF458A61058E55C82B84">
    <w:name w:val="0933C9849360EF458A61058E55C82B84"/>
  </w:style>
  <w:style w:type="paragraph" w:customStyle="1" w:styleId="145CAB0D201D294AA1C5DFE54F00FEC1">
    <w:name w:val="145CAB0D201D294AA1C5DFE54F00FEC1"/>
  </w:style>
  <w:style w:type="paragraph" w:customStyle="1" w:styleId="F0180625A92A944BB792F8707BE91309">
    <w:name w:val="F0180625A92A944BB792F8707BE91309"/>
  </w:style>
  <w:style w:type="paragraph" w:customStyle="1" w:styleId="69D5BD67F788954F9D5391B48ADFE240">
    <w:name w:val="69D5BD67F788954F9D5391B48ADFE240"/>
  </w:style>
  <w:style w:type="paragraph" w:customStyle="1" w:styleId="5453EFC81853314F849400880D0E22AD">
    <w:name w:val="5453EFC81853314F849400880D0E22AD"/>
  </w:style>
  <w:style w:type="paragraph" w:customStyle="1" w:styleId="89E8A01079E800458DFD5881CC91EDE8">
    <w:name w:val="89E8A01079E800458DFD5881CC91EDE8"/>
  </w:style>
  <w:style w:type="paragraph" w:customStyle="1" w:styleId="3F62D59B8BF5614097346172442954C7">
    <w:name w:val="3F62D59B8BF5614097346172442954C7"/>
  </w:style>
  <w:style w:type="paragraph" w:customStyle="1" w:styleId="848B62EC6BF7134AB83E7A91976F410D">
    <w:name w:val="848B62EC6BF7134AB83E7A91976F410D"/>
  </w:style>
  <w:style w:type="paragraph" w:customStyle="1" w:styleId="16841A63390B764793B3E411EE595568">
    <w:name w:val="16841A63390B764793B3E411EE595568"/>
  </w:style>
  <w:style w:type="paragraph" w:customStyle="1" w:styleId="862CD0746AA4BE499ECB98D62948EE85">
    <w:name w:val="862CD0746AA4BE499ECB98D62948EE85"/>
  </w:style>
  <w:style w:type="paragraph" w:customStyle="1" w:styleId="ECA6CC12CF96A644AC74CBB13D104BBF">
    <w:name w:val="ECA6CC12CF96A644AC74CBB13D104BBF"/>
  </w:style>
  <w:style w:type="paragraph" w:customStyle="1" w:styleId="6FE20445601E10489A5452D40ED53E2C">
    <w:name w:val="6FE20445601E10489A5452D40ED53E2C"/>
  </w:style>
  <w:style w:type="paragraph" w:customStyle="1" w:styleId="48152725D50BEF4F988C56EBD003CA44">
    <w:name w:val="48152725D50BEF4F988C56EBD003CA44"/>
  </w:style>
  <w:style w:type="paragraph" w:customStyle="1" w:styleId="16B83AB6255C9844BBD5B315AD157D49">
    <w:name w:val="16B83AB6255C9844BBD5B315AD157D49"/>
  </w:style>
  <w:style w:type="paragraph" w:customStyle="1" w:styleId="CE963B377EE64847A7E0C3FB0A8CBEE8">
    <w:name w:val="CE963B377EE64847A7E0C3FB0A8CBEE8"/>
  </w:style>
  <w:style w:type="paragraph" w:customStyle="1" w:styleId="3F3E45CA4788E04C9D51AC3231482172">
    <w:name w:val="3F3E45CA4788E04C9D51AC3231482172"/>
  </w:style>
  <w:style w:type="paragraph" w:customStyle="1" w:styleId="1C2C96328B2C7A48AF43693200F10ACC">
    <w:name w:val="1C2C96328B2C7A48AF43693200F10ACC"/>
  </w:style>
  <w:style w:type="paragraph" w:customStyle="1" w:styleId="6A788966E0F6F8498653A38B918404CD">
    <w:name w:val="6A788966E0F6F8498653A38B918404CD"/>
  </w:style>
  <w:style w:type="paragraph" w:customStyle="1" w:styleId="343C87C46B9D3B419F965814A12E9BF8">
    <w:name w:val="343C87C46B9D3B419F965814A12E9BF8"/>
  </w:style>
  <w:style w:type="paragraph" w:customStyle="1" w:styleId="30234F62886B0C42A88C0CDB47748E44">
    <w:name w:val="30234F62886B0C42A88C0CDB47748E44"/>
  </w:style>
  <w:style w:type="paragraph" w:customStyle="1" w:styleId="27D76BECBA5101458D764B9353BA385A">
    <w:name w:val="27D76BECBA5101458D764B9353BA385A"/>
  </w:style>
  <w:style w:type="paragraph" w:customStyle="1" w:styleId="B7E8CA09645BEE4C867DBE7FF95B4825">
    <w:name w:val="B7E8CA09645BEE4C867DBE7FF95B4825"/>
  </w:style>
  <w:style w:type="paragraph" w:customStyle="1" w:styleId="D626A661DFEF3F4F938CD973422D68BA">
    <w:name w:val="D626A661DFEF3F4F938CD973422D68BA"/>
  </w:style>
  <w:style w:type="paragraph" w:customStyle="1" w:styleId="A06A37EE9F2531498C718E557CCB8C0E">
    <w:name w:val="A06A37EE9F2531498C718E557CCB8C0E"/>
  </w:style>
  <w:style w:type="paragraph" w:customStyle="1" w:styleId="CB8BEE0E7E502D4BBA951A49EEBD4709">
    <w:name w:val="CB8BEE0E7E502D4BBA951A49EEBD4709"/>
  </w:style>
  <w:style w:type="paragraph" w:customStyle="1" w:styleId="C2A0120F619EAA4D8C9484A97054D362">
    <w:name w:val="C2A0120F619EAA4D8C9484A97054D362"/>
  </w:style>
  <w:style w:type="paragraph" w:customStyle="1" w:styleId="7FD5B51173B4BF4190C5414C66AFDCD5">
    <w:name w:val="7FD5B51173B4BF4190C5414C66AFDCD5"/>
  </w:style>
  <w:style w:type="paragraph" w:customStyle="1" w:styleId="C4CF7D88B044264ABBF02DCEB7CADBA6">
    <w:name w:val="C4CF7D88B044264ABBF02DCEB7CADBA6"/>
  </w:style>
  <w:style w:type="paragraph" w:customStyle="1" w:styleId="6ED7E635F0F5A644882F2851E4396C75">
    <w:name w:val="6ED7E635F0F5A644882F2851E4396C75"/>
  </w:style>
  <w:style w:type="paragraph" w:customStyle="1" w:styleId="FCE487B58E5C7E429FAABBA8753A9BF8">
    <w:name w:val="FCE487B58E5C7E429FAABBA8753A9BF8"/>
  </w:style>
  <w:style w:type="paragraph" w:customStyle="1" w:styleId="E6B7203563AC3B47B6ED85800D4FE4BF">
    <w:name w:val="E6B7203563AC3B47B6ED85800D4FE4BF"/>
  </w:style>
  <w:style w:type="paragraph" w:customStyle="1" w:styleId="C07E0C20A0E1F24AB344DFB12E823134">
    <w:name w:val="C07E0C20A0E1F24AB344DFB12E823134"/>
  </w:style>
  <w:style w:type="paragraph" w:customStyle="1" w:styleId="CA1CE7A72C2EC94A8EE7446AA16E294D">
    <w:name w:val="CA1CE7A72C2EC94A8EE7446AA16E294D"/>
  </w:style>
  <w:style w:type="paragraph" w:customStyle="1" w:styleId="C0783074A675E24A914CD511A245A5D1">
    <w:name w:val="C0783074A675E24A914CD511A245A5D1"/>
  </w:style>
  <w:style w:type="paragraph" w:customStyle="1" w:styleId="66C4C993D3A5C1428581E2C219106F81">
    <w:name w:val="66C4C993D3A5C1428581E2C219106F81"/>
  </w:style>
  <w:style w:type="paragraph" w:customStyle="1" w:styleId="31103D4042D607458F85CF9851CBF5CC">
    <w:name w:val="31103D4042D607458F85CF9851CBF5CC"/>
  </w:style>
  <w:style w:type="paragraph" w:customStyle="1" w:styleId="8E67E56A6499E645975FF58049F0EA4F">
    <w:name w:val="8E67E56A6499E645975FF58049F0EA4F"/>
  </w:style>
  <w:style w:type="paragraph" w:customStyle="1" w:styleId="2C9FE0BE3ECA6142A4E36841AFF09F71">
    <w:name w:val="2C9FE0BE3ECA6142A4E36841AFF09F71"/>
  </w:style>
  <w:style w:type="paragraph" w:customStyle="1" w:styleId="CD62B152D5A9224CB20CC18F00A6947C">
    <w:name w:val="CD62B152D5A9224CB20CC18F00A6947C"/>
  </w:style>
  <w:style w:type="paragraph" w:customStyle="1" w:styleId="D32E46AE9B37E64D8BC060B818B3D364">
    <w:name w:val="D32E46AE9B37E64D8BC060B818B3D364"/>
  </w:style>
  <w:style w:type="paragraph" w:customStyle="1" w:styleId="16184080D25709489F5C3231212B81E5">
    <w:name w:val="16184080D25709489F5C3231212B81E5"/>
  </w:style>
  <w:style w:type="paragraph" w:customStyle="1" w:styleId="7C9DBF8E0C5AD748AA8244B7AB3EFA09">
    <w:name w:val="7C9DBF8E0C5AD748AA8244B7AB3EFA09"/>
  </w:style>
  <w:style w:type="paragraph" w:customStyle="1" w:styleId="3368E5568AD9E343B8F7B062303AC7A2">
    <w:name w:val="3368E5568AD9E343B8F7B062303AC7A2"/>
  </w:style>
  <w:style w:type="paragraph" w:customStyle="1" w:styleId="A30897187665834F8D0FFA0CED7644E9">
    <w:name w:val="A30897187665834F8D0FFA0CED7644E9"/>
  </w:style>
  <w:style w:type="paragraph" w:customStyle="1" w:styleId="C662E644CF1EC2469C523851372886A9">
    <w:name w:val="C662E644CF1EC2469C523851372886A9"/>
  </w:style>
  <w:style w:type="paragraph" w:customStyle="1" w:styleId="9EE9BE744ABA414EBF7CD684886DE995">
    <w:name w:val="9EE9BE744ABA414EBF7CD684886DE995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Blue Business Set">
  <a:themeElements>
    <a:clrScheme name="Proposal">
      <a:dk1>
        <a:sysClr val="windowText" lastClr="000000"/>
      </a:dk1>
      <a:lt1>
        <a:sysClr val="window" lastClr="FFFFFF"/>
      </a:lt1>
      <a:dk2>
        <a:srgbClr val="2C283A"/>
      </a:dk2>
      <a:lt2>
        <a:srgbClr val="F1EAE6"/>
      </a:lt2>
      <a:accent1>
        <a:srgbClr val="5B9BD5"/>
      </a:accent1>
      <a:accent2>
        <a:srgbClr val="86BB40"/>
      </a:accent2>
      <a:accent3>
        <a:srgbClr val="F4BF2E"/>
      </a:accent3>
      <a:accent4>
        <a:srgbClr val="F3866C"/>
      </a:accent4>
      <a:accent5>
        <a:srgbClr val="92588D"/>
      </a:accent5>
      <a:accent6>
        <a:srgbClr val="F3533F"/>
      </a:accent6>
      <a:hlink>
        <a:srgbClr val="40ACD1"/>
      </a:hlink>
      <a:folHlink>
        <a:srgbClr val="92588D"/>
      </a:folHlink>
    </a:clrScheme>
    <a:fontScheme name="Arial Black-Arial">
      <a:majorFont>
        <a:latin typeface="Arial Black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6" ma:contentTypeDescription="Create a new document." ma:contentTypeScope="" ma:versionID="ac37c1753acd5e330d2062ccec26ea66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340c7101c92c5120abd06486f9454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4AF0ACC9-2D1A-44A7-BC7A-D7A43A58C4EE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CAED7E39-1D0B-4FB6-B926-433E7A52DAD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C3B1A1D-B6FD-4D51-9E85-E58130E5B6B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95920CCC-7971-4980-8B94-C0D74CBC4CC6}">
  <ds:schemaRefs>
    <ds:schemaRef ds:uri="http://schemas.openxmlformats.org/officeDocument/2006/bibliography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tf02927858_win32.dotx</Template>
  <TotalTime>0</TotalTime>
  <Pages>1</Pages>
  <Words>157</Words>
  <Characters>897</Characters>
  <Application>Microsoft Office Word</Application>
  <DocSecurity>0</DocSecurity>
  <Lines>7</Lines>
  <Paragraphs>2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1052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2023-01-26T21:00:00Z</dcterms:created>
  <dcterms:modified xsi:type="dcterms:W3CDTF">2023-01-26T21:01:00Z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